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4" r:id="rId2"/>
    <p:sldId id="305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7" r:id="rId24"/>
    <p:sldId id="333" r:id="rId25"/>
    <p:sldId id="328" r:id="rId26"/>
    <p:sldId id="329" r:id="rId27"/>
    <p:sldId id="330" r:id="rId28"/>
    <p:sldId id="331" r:id="rId29"/>
  </p:sldIdLst>
  <p:sldSz cx="12192000" cy="6858000"/>
  <p:notesSz cx="6797675" cy="9926638"/>
  <p:defaultTextStyle>
    <a:defPPr>
      <a:defRPr lang="en-JP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94"/>
  </p:normalViewPr>
  <p:slideViewPr>
    <p:cSldViewPr snapToGrid="0" snapToObjects="1">
      <p:cViewPr varScale="1">
        <p:scale>
          <a:sx n="72" d="100"/>
          <a:sy n="72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6AEFA-2F81-0266-570E-7ADC61AEA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62945-463A-1CE5-46BE-C3E4500BB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7012E-48B7-DEE2-B0A9-89C883B7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1FA78-363A-4A3D-C2F2-E70034A3B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ACC641-F6DD-F5B4-B64C-75C14DDDA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61280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253F3-3C68-A68F-141A-12A81C7D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9C293-0885-DD95-6BDC-64E4ABC38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B808D-B19A-93AF-50FD-6F16283AA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31C1F-E0C1-D032-4BE8-F0B1EE80F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D0F40-18BB-FCF1-8D93-25045CA0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2889967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6D23-69E1-2832-B24C-0F7AAF28F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384FD-7F67-3473-7F2D-88B4AFD82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CF61D-A4E7-D176-870D-F0991322F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6BE41-2FFC-6A2F-C79D-40C294F8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6172B-F1AB-8041-9381-E43B375C9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5605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943D4-4D9E-DC91-E082-E0D8F65D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FDA4C-D314-D58E-663A-5A50D59A7C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C39EB-CA9F-F07E-0F04-DE72FADA0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216BEC-8B81-715E-113B-0FBA13B6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76ABC9-4913-F33B-08FF-932E0EEA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04CA1-A08E-93B3-57B9-2E249A30A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20139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B4ECC-9C67-56B3-3B3A-31DEC4AF7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8349F-11D5-7572-B00F-0BF99E866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95985A-594C-7F78-0C02-03B6F8859F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08E4AD-119D-879B-1BBC-03AE8EB074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814F58-A85A-6908-9A11-2601264555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C961FE-BF1C-F6A2-B8F2-7055A3781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B54D73-C8F4-6424-6718-0848E05E8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5BBBDD-C7DC-7580-F804-A23099188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16693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6158A-E956-8DEA-F2CB-F5A3B37F5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487F55-C1C8-6DFE-2B0D-717D872DE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8237F1-FFD9-70CA-2C3C-E392CD2D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63B593-6B3D-86F4-EC8D-7690F6A2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6529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002193-FE1A-8DDA-EC77-55033E83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B1F3E3-8F05-BE3E-C858-0BC1356EE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233CD-2062-FAA0-37C5-39CA6AE8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778588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E2C2B-C2CF-D07D-C8C0-6E6DF09B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A5C03-2D8D-33C2-548C-B8CEBA513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06B12C-91BD-ED26-B6F9-959AEE1C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3227A-4724-03C8-EF48-944A02234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D5CAC-8B0C-C391-AD2C-3221DB88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6E2CF-8CA1-CB1C-C21D-FAD8532BE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23765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39C0E-3FBA-216F-62B3-D45D69AD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F9B125-C962-7CA4-CB04-C253A6A066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JP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0DB4E-5CAD-AA99-A280-AA5501CF2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4DE38-3B4F-D9C0-BF7A-1961F9DD1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69D7F-2D71-C37A-7071-3FDA68EE9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20C4BC-DD86-E940-AA07-67E943C07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926304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36103-1809-C2C0-761E-5FFB9AD1B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4166A2-FD6A-F7D3-64CD-86BCAA2FA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55B33-A671-3491-E4C5-7A8D5F415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D4029-3F3C-2DA8-D226-D2A2D56C3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44848-81FC-4FE6-FEE0-74C5BA3E5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1482751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4620AC-E464-674A-2111-7B85B6985C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1C89D-5C54-32A2-D918-F9607D9A5A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9F0AB-1E10-B683-61B2-AF7D287B6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C1662-29C2-F4EA-726F-98C7076E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CDE93-C297-DC42-B2A3-4F2FD94D1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4276499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52313F-684C-EC20-2DB4-29A6C725C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JP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13A11-550D-A2FF-E426-0710769CD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JP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DA5AD-33F0-E7FE-AA10-B973875464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92700-C8D4-8E48-8483-91961C336E60}" type="datetimeFigureOut">
              <a:rPr lang="en-JP" smtClean="0"/>
              <a:t>12/21/2023</a:t>
            </a:fld>
            <a:endParaRPr lang="en-JP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4DF83-7983-D197-6B57-FAC0E2254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JP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99F90-91E3-9433-F150-F52CD7074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427DA-BEF3-7946-A8F8-9BD28A58241B}" type="slidenum">
              <a:rPr lang="en-JP" smtClean="0"/>
              <a:t>‹#›</a:t>
            </a:fld>
            <a:endParaRPr lang="en-JP"/>
          </a:p>
        </p:txBody>
      </p:sp>
    </p:spTree>
    <p:extLst>
      <p:ext uri="{BB962C8B-B14F-4D97-AF65-F5344CB8AC3E}">
        <p14:creationId xmlns:p14="http://schemas.microsoft.com/office/powerpoint/2010/main" val="308958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JP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3B415F-B63A-91E7-5EAA-2853CD086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4273" y="525975"/>
            <a:ext cx="3337047" cy="48509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CFE210-5052-199A-641C-662E80D1FB77}"/>
              </a:ext>
            </a:extLst>
          </p:cNvPr>
          <p:cNvSpPr/>
          <p:nvPr/>
        </p:nvSpPr>
        <p:spPr>
          <a:xfrm>
            <a:off x="255091" y="98419"/>
            <a:ext cx="3202484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9A8AC2-0810-92F6-09D5-F72B3916D50C}"/>
              </a:ext>
            </a:extLst>
          </p:cNvPr>
          <p:cNvSpPr/>
          <p:nvPr/>
        </p:nvSpPr>
        <p:spPr>
          <a:xfrm>
            <a:off x="806758" y="557703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Cup of 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ea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4415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832AB18-2CF3-088E-97D6-0E2250E17A77}"/>
              </a:ext>
            </a:extLst>
          </p:cNvPr>
          <p:cNvGrpSpPr/>
          <p:nvPr/>
        </p:nvGrpSpPr>
        <p:grpSpPr>
          <a:xfrm>
            <a:off x="1492519" y="1398686"/>
            <a:ext cx="4783086" cy="4060624"/>
            <a:chOff x="1204643" y="914400"/>
            <a:chExt cx="4970870" cy="406062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4FB9EA8-C760-B9B6-5B56-9FA8F1081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04643" y="1099930"/>
              <a:ext cx="4863911" cy="3875094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A044445-A91C-57C5-DC61-74A3CF4545A8}"/>
                </a:ext>
              </a:extLst>
            </p:cNvPr>
            <p:cNvSpPr/>
            <p:nvPr/>
          </p:nvSpPr>
          <p:spPr>
            <a:xfrm>
              <a:off x="5194852" y="914400"/>
              <a:ext cx="980661" cy="37106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AFD82A5E-13E7-E2D6-CEC0-5357E74EF450}"/>
              </a:ext>
            </a:extLst>
          </p:cNvPr>
          <p:cNvSpPr/>
          <p:nvPr/>
        </p:nvSpPr>
        <p:spPr>
          <a:xfrm>
            <a:off x="255091" y="98419"/>
            <a:ext cx="247485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E4292-8A2D-7F47-FC63-01BCD5CF867A}"/>
              </a:ext>
            </a:extLst>
          </p:cNvPr>
          <p:cNvSpPr/>
          <p:nvPr/>
        </p:nvSpPr>
        <p:spPr>
          <a:xfrm>
            <a:off x="719553" y="5644840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oi</a:t>
            </a:r>
            <a:r>
              <a:rPr lang="en-GB" sz="3600" dirty="0">
                <a:latin typeface="Twinkl" panose="02000000000000000000" pitchFamily="2" charset="0"/>
              </a:rPr>
              <a:t>l the boy</a:t>
            </a:r>
            <a:r>
              <a:rPr lang="en-GB" sz="24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4449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839106" cy="6877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FF3429-50D4-D6B6-766B-0D2654656D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0889" y="2299730"/>
            <a:ext cx="3793213" cy="344441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85C260F-EC0F-5E99-38DF-876B26CFA4EE}"/>
              </a:ext>
            </a:extLst>
          </p:cNvPr>
          <p:cNvSpPr/>
          <p:nvPr/>
        </p:nvSpPr>
        <p:spPr>
          <a:xfrm>
            <a:off x="617404" y="81464"/>
            <a:ext cx="3611695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a-e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EC0E97-793E-AE6F-C0E3-FDEF970F33E2}"/>
              </a:ext>
            </a:extLst>
          </p:cNvPr>
          <p:cNvSpPr/>
          <p:nvPr/>
        </p:nvSpPr>
        <p:spPr>
          <a:xfrm>
            <a:off x="617405" y="5717540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M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 a 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6341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ADD946-EE40-6695-AA75-30830886D6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8569" y="1263127"/>
            <a:ext cx="3086445" cy="39143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B61273-F2CD-5886-B460-47F160A704F3}"/>
              </a:ext>
            </a:extLst>
          </p:cNvPr>
          <p:cNvSpPr/>
          <p:nvPr/>
        </p:nvSpPr>
        <p:spPr>
          <a:xfrm>
            <a:off x="365758" y="293631"/>
            <a:ext cx="294281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i-e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03522E-C211-4380-723F-8F54A4F64170}"/>
              </a:ext>
            </a:extLst>
          </p:cNvPr>
          <p:cNvSpPr/>
          <p:nvPr/>
        </p:nvSpPr>
        <p:spPr>
          <a:xfrm>
            <a:off x="878718" y="5675691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N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</a:t>
            </a:r>
            <a:r>
              <a:rPr lang="en-GB" sz="3600" dirty="0">
                <a:latin typeface="Twinkl" panose="02000000000000000000" pitchFamily="2" charset="0"/>
              </a:rPr>
              <a:t>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 sm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</a:t>
            </a:r>
            <a:r>
              <a:rPr lang="en-GB" sz="3600" dirty="0">
                <a:latin typeface="Twinkl" panose="02000000000000000000" pitchFamily="2" charset="0"/>
              </a:rPr>
              <a:t>l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8204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24AFB2E-54FE-3DF3-6BD6-D6A304FB5E59}"/>
              </a:ext>
            </a:extLst>
          </p:cNvPr>
          <p:cNvGrpSpPr/>
          <p:nvPr/>
        </p:nvGrpSpPr>
        <p:grpSpPr>
          <a:xfrm>
            <a:off x="1905028" y="1593438"/>
            <a:ext cx="3289386" cy="4172655"/>
            <a:chOff x="1988913" y="914400"/>
            <a:chExt cx="3598390" cy="43205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DD9BBF9-A10F-568A-BAE2-EB8DC6823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88913" y="1159793"/>
              <a:ext cx="3445584" cy="4075147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AFC97ED-A4DB-5541-E726-0C8230D21AD0}"/>
                </a:ext>
              </a:extLst>
            </p:cNvPr>
            <p:cNvSpPr/>
            <p:nvPr/>
          </p:nvSpPr>
          <p:spPr>
            <a:xfrm>
              <a:off x="5088835" y="914400"/>
              <a:ext cx="498468" cy="50358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21C1539F-77A8-C73C-CD52-FEBB41732FFD}"/>
              </a:ext>
            </a:extLst>
          </p:cNvPr>
          <p:cNvSpPr/>
          <p:nvPr/>
        </p:nvSpPr>
        <p:spPr>
          <a:xfrm>
            <a:off x="340653" y="-285393"/>
            <a:ext cx="3445584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o-e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B3C0FB-8C0B-87B4-E501-A9441B3B629C}"/>
              </a:ext>
            </a:extLst>
          </p:cNvPr>
          <p:cNvSpPr/>
          <p:nvPr/>
        </p:nvSpPr>
        <p:spPr>
          <a:xfrm>
            <a:off x="727803" y="5766197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itchFamily="2" charset="0"/>
              </a:rPr>
              <a:t>ph</a:t>
            </a:r>
            <a:r>
              <a:rPr lang="en-GB" sz="3600" dirty="0">
                <a:solidFill>
                  <a:srgbClr val="00B050"/>
                </a:solidFill>
                <a:latin typeface="Twinkl" pitchFamily="2" charset="0"/>
              </a:rPr>
              <a:t>o</a:t>
            </a:r>
            <a:r>
              <a:rPr lang="en-GB" sz="3600" dirty="0">
                <a:latin typeface="Twinkl" pitchFamily="2" charset="0"/>
              </a:rPr>
              <a:t>n</a:t>
            </a:r>
            <a:r>
              <a:rPr lang="en-GB" sz="3600" dirty="0">
                <a:solidFill>
                  <a:srgbClr val="00B050"/>
                </a:solidFill>
                <a:latin typeface="Twinkl" pitchFamily="2" charset="0"/>
              </a:rPr>
              <a:t>e</a:t>
            </a:r>
            <a:r>
              <a:rPr lang="en-GB" sz="3600" dirty="0">
                <a:latin typeface="Twinkl" pitchFamily="2" charset="0"/>
              </a:rPr>
              <a:t> h</a:t>
            </a:r>
            <a:r>
              <a:rPr lang="en-GB" sz="3600" dirty="0">
                <a:solidFill>
                  <a:srgbClr val="00B050"/>
                </a:solidFill>
                <a:latin typeface="Twinkl" pitchFamily="2" charset="0"/>
              </a:rPr>
              <a:t>o</a:t>
            </a:r>
            <a:r>
              <a:rPr lang="en-GB" sz="3600" dirty="0">
                <a:latin typeface="Twinkl" pitchFamily="2" charset="0"/>
              </a:rPr>
              <a:t>m</a:t>
            </a:r>
            <a:r>
              <a:rPr lang="en-GB" sz="3600" dirty="0">
                <a:solidFill>
                  <a:srgbClr val="00B050"/>
                </a:solidFill>
                <a:latin typeface="Twinkl" pitchFamily="2" charset="0"/>
              </a:rPr>
              <a:t>e</a:t>
            </a:r>
            <a:r>
              <a:rPr lang="en-GB" sz="3600" dirty="0">
                <a:latin typeface="Twinkl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5836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961871A-3053-881E-5CE6-2E1DE43A4167}"/>
              </a:ext>
            </a:extLst>
          </p:cNvPr>
          <p:cNvGrpSpPr/>
          <p:nvPr/>
        </p:nvGrpSpPr>
        <p:grpSpPr>
          <a:xfrm>
            <a:off x="1876950" y="1628775"/>
            <a:ext cx="3199725" cy="4144132"/>
            <a:chOff x="2245298" y="834887"/>
            <a:chExt cx="3347120" cy="418801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7541F4F-C587-AA59-1AA1-2222EC7217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45298" y="1049705"/>
              <a:ext cx="3347120" cy="3973201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4A5A883-039C-4F6B-9394-C84612C8B09D}"/>
                </a:ext>
              </a:extLst>
            </p:cNvPr>
            <p:cNvSpPr/>
            <p:nvPr/>
          </p:nvSpPr>
          <p:spPr>
            <a:xfrm>
              <a:off x="4837043" y="834887"/>
              <a:ext cx="673670" cy="4240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8F7774BA-8A73-46FE-846A-8AB0B1E18C4D}"/>
              </a:ext>
            </a:extLst>
          </p:cNvPr>
          <p:cNvSpPr/>
          <p:nvPr/>
        </p:nvSpPr>
        <p:spPr>
          <a:xfrm>
            <a:off x="336631" y="-275539"/>
            <a:ext cx="3474671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u-e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BA89125-B3B2-8ED7-D8E5-849E557534D5}"/>
              </a:ext>
            </a:extLst>
          </p:cNvPr>
          <p:cNvSpPr/>
          <p:nvPr/>
        </p:nvSpPr>
        <p:spPr>
          <a:xfrm>
            <a:off x="776812" y="5772907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</a:t>
            </a:r>
            <a:r>
              <a:rPr lang="en-GB" sz="3600" dirty="0">
                <a:latin typeface="Twinkl" panose="02000000000000000000" pitchFamily="2" charset="0"/>
              </a:rPr>
              <a:t>g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 br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</a:t>
            </a:r>
            <a:r>
              <a:rPr lang="en-GB" sz="3600" dirty="0">
                <a:latin typeface="Twinkl" panose="02000000000000000000" pitchFamily="2" charset="0"/>
              </a:rPr>
              <a:t>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9730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363677-AC82-EE68-D9F2-A654C92E1E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811" y="2181132"/>
            <a:ext cx="3964555" cy="36477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18C7F12-2E9F-0E5E-4CBD-DC9C77B9B71F}"/>
              </a:ext>
            </a:extLst>
          </p:cNvPr>
          <p:cNvSpPr/>
          <p:nvPr/>
        </p:nvSpPr>
        <p:spPr>
          <a:xfrm>
            <a:off x="412771" y="-85725"/>
            <a:ext cx="3444854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aw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6F926A-EE06-6DEC-A6A9-B9DC95EF7FDE}"/>
              </a:ext>
            </a:extLst>
          </p:cNvPr>
          <p:cNvSpPr/>
          <p:nvPr/>
        </p:nvSpPr>
        <p:spPr>
          <a:xfrm>
            <a:off x="666088" y="5828832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Y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aw</a:t>
            </a:r>
            <a:r>
              <a:rPr lang="en-GB" sz="3600" dirty="0">
                <a:latin typeface="Twinkl" panose="02000000000000000000" pitchFamily="2" charset="0"/>
              </a:rPr>
              <a:t>n at d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aw</a:t>
            </a:r>
            <a:r>
              <a:rPr lang="en-GB" sz="3600" dirty="0">
                <a:latin typeface="Twinkl" panose="02000000000000000000" pitchFamily="2" charset="0"/>
              </a:rPr>
              <a:t>n.</a:t>
            </a:r>
          </a:p>
        </p:txBody>
      </p:sp>
    </p:spTree>
    <p:extLst>
      <p:ext uri="{BB962C8B-B14F-4D97-AF65-F5344CB8AC3E}">
        <p14:creationId xmlns:p14="http://schemas.microsoft.com/office/powerpoint/2010/main" val="174330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839106" cy="6877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CA2B2-5CD7-4272-0CDE-4E5B27CBB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606" y="1823865"/>
            <a:ext cx="3574344" cy="38273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46047F-D991-0490-0C45-0571820DB8C8}"/>
              </a:ext>
            </a:extLst>
          </p:cNvPr>
          <p:cNvSpPr/>
          <p:nvPr/>
        </p:nvSpPr>
        <p:spPr>
          <a:xfrm>
            <a:off x="313241" y="156502"/>
            <a:ext cx="3715834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C77E00-588A-F80B-2211-1128300A0A2C}"/>
              </a:ext>
            </a:extLst>
          </p:cNvPr>
          <p:cNvSpPr/>
          <p:nvPr/>
        </p:nvSpPr>
        <p:spPr>
          <a:xfrm>
            <a:off x="817596" y="5670394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are</a:t>
            </a:r>
            <a:r>
              <a:rPr lang="en-GB" sz="3600" dirty="0">
                <a:latin typeface="Twinkl" panose="02000000000000000000" pitchFamily="2" charset="0"/>
              </a:rPr>
              <a:t> and 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are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999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A850C0-A0AC-383D-BE8C-40D0AEE32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552" y="758316"/>
            <a:ext cx="2936519" cy="428798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9F70F8-C8AE-82E3-73D0-F3B65D9DDA9F}"/>
              </a:ext>
            </a:extLst>
          </p:cNvPr>
          <p:cNvSpPr/>
          <p:nvPr/>
        </p:nvSpPr>
        <p:spPr>
          <a:xfrm>
            <a:off x="590901" y="98419"/>
            <a:ext cx="247485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ur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2FC5B9-6975-33C3-710C-A1CBA406CD32}"/>
              </a:ext>
            </a:extLst>
          </p:cNvPr>
          <p:cNvSpPr/>
          <p:nvPr/>
        </p:nvSpPr>
        <p:spPr>
          <a:xfrm>
            <a:off x="719552" y="5610118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N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ur</a:t>
            </a:r>
            <a:r>
              <a:rPr lang="en-GB" sz="3600" dirty="0">
                <a:latin typeface="Twinkl" panose="02000000000000000000" pitchFamily="2" charset="0"/>
              </a:rPr>
              <a:t>se with a 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ur</a:t>
            </a:r>
            <a:r>
              <a:rPr lang="en-GB" sz="3600" dirty="0">
                <a:latin typeface="Twinkl" panose="02000000000000000000" pitchFamily="2" charset="0"/>
              </a:rPr>
              <a:t>se.</a:t>
            </a:r>
          </a:p>
        </p:txBody>
      </p:sp>
    </p:spTree>
    <p:extLst>
      <p:ext uri="{BB962C8B-B14F-4D97-AF65-F5344CB8AC3E}">
        <p14:creationId xmlns:p14="http://schemas.microsoft.com/office/powerpoint/2010/main" val="2258316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05"/>
            <a:ext cx="6839107" cy="6858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990B23-52FC-71E5-750B-20019F3240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4052" y="623894"/>
            <a:ext cx="3495323" cy="466043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5FF6348-C8D1-9914-833A-EE75275571BF}"/>
              </a:ext>
            </a:extLst>
          </p:cNvPr>
          <p:cNvSpPr/>
          <p:nvPr/>
        </p:nvSpPr>
        <p:spPr>
          <a:xfrm>
            <a:off x="270267" y="312174"/>
            <a:ext cx="247485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74269A-66DF-8EBA-7023-B6EC0ABDAC19}"/>
              </a:ext>
            </a:extLst>
          </p:cNvPr>
          <p:cNvSpPr/>
          <p:nvPr/>
        </p:nvSpPr>
        <p:spPr>
          <a:xfrm>
            <a:off x="876397" y="5587775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  <a:cs typeface="Times New Roman" panose="02020603050405020304" pitchFamily="18" charset="0"/>
              </a:rPr>
              <a:t>A bett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  <a:cs typeface="Times New Roman" panose="02020603050405020304" pitchFamily="18" charset="0"/>
              </a:rPr>
              <a:t>er</a:t>
            </a:r>
            <a:r>
              <a:rPr lang="en-GB" sz="3600" dirty="0">
                <a:latin typeface="Twinkl" panose="02000000000000000000" pitchFamily="2" charset="0"/>
                <a:cs typeface="Times New Roman" panose="02020603050405020304" pitchFamily="18" charset="0"/>
              </a:rPr>
              <a:t> lett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  <a:cs typeface="Times New Roman" panose="02020603050405020304" pitchFamily="18" charset="0"/>
              </a:rPr>
              <a:t>er</a:t>
            </a:r>
            <a:r>
              <a:rPr lang="en-GB" sz="3600" dirty="0">
                <a:latin typeface="Twinkl" panose="02000000000000000000" pitchFamily="2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3737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D3E296-1621-23AC-3630-EA4C13DA6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68" y="2201015"/>
            <a:ext cx="3733326" cy="35867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8A2F4CD-2EE9-CDFB-B23C-758B651FBF96}"/>
              </a:ext>
            </a:extLst>
          </p:cNvPr>
          <p:cNvSpPr/>
          <p:nvPr/>
        </p:nvSpPr>
        <p:spPr>
          <a:xfrm>
            <a:off x="209403" y="109001"/>
            <a:ext cx="3733325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ow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E957A6-9831-2A8C-4808-FE7DA7F9AB26}"/>
              </a:ext>
            </a:extLst>
          </p:cNvPr>
          <p:cNvSpPr/>
          <p:nvPr/>
        </p:nvSpPr>
        <p:spPr>
          <a:xfrm>
            <a:off x="696000" y="5645845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br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ow</a:t>
            </a:r>
            <a:r>
              <a:rPr lang="en-GB" sz="3600" dirty="0">
                <a:latin typeface="Twinkl" panose="02000000000000000000" pitchFamily="2" charset="0"/>
              </a:rPr>
              <a:t>n 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ow</a:t>
            </a:r>
            <a:r>
              <a:rPr lang="en-GB" sz="3600" dirty="0">
                <a:latin typeface="Twinkl" panose="020000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283568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79C2E9-67DF-F942-E896-4799DFA1885F}"/>
              </a:ext>
            </a:extLst>
          </p:cNvPr>
          <p:cNvSpPr/>
          <p:nvPr/>
        </p:nvSpPr>
        <p:spPr>
          <a:xfrm>
            <a:off x="365758" y="212035"/>
            <a:ext cx="248939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ai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1C6556-09DC-FF58-D436-8C1626BC2FB5}"/>
              </a:ext>
            </a:extLst>
          </p:cNvPr>
          <p:cNvSpPr/>
          <p:nvPr/>
        </p:nvSpPr>
        <p:spPr>
          <a:xfrm>
            <a:off x="854967" y="5565511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Sn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ai</a:t>
            </a:r>
            <a:r>
              <a:rPr lang="en-GB" sz="3600" dirty="0">
                <a:latin typeface="Twinkl" panose="02000000000000000000" pitchFamily="2" charset="0"/>
              </a:rPr>
              <a:t>l in the r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ai</a:t>
            </a:r>
            <a:r>
              <a:rPr lang="en-GB" sz="3600" dirty="0">
                <a:latin typeface="Twinkl" panose="02000000000000000000" pitchFamily="2" charset="0"/>
              </a:rPr>
              <a:t>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D67C73-A91F-F01B-DB54-37502FD26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157" y="646158"/>
            <a:ext cx="3032603" cy="450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87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839106" cy="6877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F5F023-2123-4D59-9A56-E592B578C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1589" y="1501604"/>
            <a:ext cx="3902573" cy="35709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862655B-6319-DE72-2298-35E5F54F0650}"/>
              </a:ext>
            </a:extLst>
          </p:cNvPr>
          <p:cNvSpPr/>
          <p:nvPr/>
        </p:nvSpPr>
        <p:spPr>
          <a:xfrm>
            <a:off x="365758" y="212035"/>
            <a:ext cx="2934655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oa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48C768-BED3-1154-632F-9C1275A1A86E}"/>
              </a:ext>
            </a:extLst>
          </p:cNvPr>
          <p:cNvSpPr/>
          <p:nvPr/>
        </p:nvSpPr>
        <p:spPr>
          <a:xfrm>
            <a:off x="696000" y="5642102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G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oa</a:t>
            </a:r>
            <a:r>
              <a:rPr lang="en-GB" sz="3600" dirty="0">
                <a:latin typeface="Twinkl" panose="02000000000000000000" pitchFamily="2" charset="0"/>
              </a:rPr>
              <a:t>t in a b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oa</a:t>
            </a:r>
            <a:r>
              <a:rPr lang="en-GB" sz="3600" dirty="0">
                <a:latin typeface="Twinkl" pitchFamily="2" charset="0"/>
              </a:rPr>
              <a:t>t.</a:t>
            </a:r>
          </a:p>
        </p:txBody>
      </p:sp>
    </p:spTree>
    <p:extLst>
      <p:ext uri="{BB962C8B-B14F-4D97-AF65-F5344CB8AC3E}">
        <p14:creationId xmlns:p14="http://schemas.microsoft.com/office/powerpoint/2010/main" val="3767505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EB0320-35A9-481A-66C1-156490652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6512" y="2285066"/>
            <a:ext cx="3482765" cy="349140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7349324-38DD-CB9A-06DE-79E2FD745739}"/>
              </a:ext>
            </a:extLst>
          </p:cNvPr>
          <p:cNvSpPr/>
          <p:nvPr/>
        </p:nvSpPr>
        <p:spPr>
          <a:xfrm>
            <a:off x="408317" y="-37734"/>
            <a:ext cx="315638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ew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4E6799-1320-1BCF-88E1-FA602D8F10B5}"/>
              </a:ext>
            </a:extLst>
          </p:cNvPr>
          <p:cNvSpPr/>
          <p:nvPr/>
        </p:nvSpPr>
        <p:spPr>
          <a:xfrm>
            <a:off x="696000" y="577647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Ch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ew</a:t>
            </a:r>
            <a:r>
              <a:rPr lang="en-GB" sz="3600" dirty="0">
                <a:latin typeface="Twinkl" panose="02000000000000000000" pitchFamily="2" charset="0"/>
              </a:rPr>
              <a:t> the st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ew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4541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4CA6373-C4A4-3762-009A-C32AB1F25AE8}"/>
              </a:ext>
            </a:extLst>
          </p:cNvPr>
          <p:cNvGrpSpPr/>
          <p:nvPr/>
        </p:nvGrpSpPr>
        <p:grpSpPr>
          <a:xfrm>
            <a:off x="1694181" y="1882148"/>
            <a:ext cx="4115429" cy="4245141"/>
            <a:chOff x="1710282" y="821635"/>
            <a:chExt cx="4115429" cy="42451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A25B4AF-0A64-CEA9-D610-C4F4BE6B62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10282" y="1020418"/>
              <a:ext cx="3994482" cy="4046358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EAB9B4B-764F-D18C-CCBD-669960AEB164}"/>
                </a:ext>
              </a:extLst>
            </p:cNvPr>
            <p:cNvSpPr/>
            <p:nvPr/>
          </p:nvSpPr>
          <p:spPr>
            <a:xfrm>
              <a:off x="5168348" y="821635"/>
              <a:ext cx="657363" cy="397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841DBC05-4A8E-F8D6-BD0D-07A8A68E6ACC}"/>
              </a:ext>
            </a:extLst>
          </p:cNvPr>
          <p:cNvSpPr/>
          <p:nvPr/>
        </p:nvSpPr>
        <p:spPr>
          <a:xfrm>
            <a:off x="189323" y="0"/>
            <a:ext cx="302038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ire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2F0B75-2025-81B6-888D-585ECB8FE76B}"/>
              </a:ext>
            </a:extLst>
          </p:cNvPr>
          <p:cNvSpPr/>
          <p:nvPr/>
        </p:nvSpPr>
        <p:spPr>
          <a:xfrm>
            <a:off x="829472" y="575035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F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ire</a:t>
            </a:r>
            <a:r>
              <a:rPr lang="en-GB" sz="3600" dirty="0">
                <a:latin typeface="Twinkl" panose="02000000000000000000" pitchFamily="2" charset="0"/>
              </a:rPr>
              <a:t> F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ire</a:t>
            </a:r>
            <a:r>
              <a:rPr lang="en-GB" sz="3600" dirty="0">
                <a:latin typeface="Twinkl" panose="02000000000000000000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29755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9C3576-E217-311A-924C-3500BE535D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057" y="2281707"/>
            <a:ext cx="3005143" cy="353462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73565A-9E4F-E84E-74B7-D8492A735C88}"/>
              </a:ext>
            </a:extLst>
          </p:cNvPr>
          <p:cNvSpPr/>
          <p:nvPr/>
        </p:nvSpPr>
        <p:spPr>
          <a:xfrm>
            <a:off x="356104" y="0"/>
            <a:ext cx="3558672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A5C2A46-61F5-3E44-2C05-9642468EE17E}"/>
              </a:ext>
            </a:extLst>
          </p:cNvPr>
          <p:cNvSpPr/>
          <p:nvPr/>
        </p:nvSpPr>
        <p:spPr>
          <a:xfrm>
            <a:off x="603841" y="5816327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ure</a:t>
            </a:r>
            <a:r>
              <a:rPr lang="en-GB" sz="3600" dirty="0">
                <a:latin typeface="Twinkl" panose="02000000000000000000" pitchFamily="2" charset="0"/>
              </a:rPr>
              <a:t> it’s 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ure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48245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77CE196-673E-319F-B59D-C6A91D36E9B3}"/>
              </a:ext>
            </a:extLst>
          </p:cNvPr>
          <p:cNvGrpSpPr/>
          <p:nvPr/>
        </p:nvGrpSpPr>
        <p:grpSpPr>
          <a:xfrm>
            <a:off x="2786063" y="2125465"/>
            <a:ext cx="3647682" cy="2914294"/>
            <a:chOff x="2209575" y="1397844"/>
            <a:chExt cx="3643703" cy="351173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6305685-6F3A-9070-A612-8BD97F3C2D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09575" y="1397844"/>
              <a:ext cx="3556183" cy="3511730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8BC9933-18CD-5E0F-CF33-54AFCC6B8F8D}"/>
                </a:ext>
              </a:extLst>
            </p:cNvPr>
            <p:cNvSpPr/>
            <p:nvPr/>
          </p:nvSpPr>
          <p:spPr>
            <a:xfrm>
              <a:off x="4832861" y="1428458"/>
              <a:ext cx="1020417" cy="8481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/>
                <a:t>|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84BAB115-D288-3C47-67C3-1E6BC8488C87}"/>
              </a:ext>
            </a:extLst>
          </p:cNvPr>
          <p:cNvSpPr/>
          <p:nvPr/>
        </p:nvSpPr>
        <p:spPr>
          <a:xfrm>
            <a:off x="152412" y="358382"/>
            <a:ext cx="32671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600" dirty="0">
                <a:latin typeface="Twinkl" panose="02000000000000000000" pitchFamily="2" charset="0"/>
              </a:rPr>
              <a:t>tious</a:t>
            </a:r>
          </a:p>
          <a:p>
            <a:pPr algn="ctr"/>
            <a:endParaRPr lang="en-GB" sz="6000" dirty="0">
              <a:latin typeface="Sassoon Primary" pitchFamily="2" charset="77"/>
            </a:endParaRPr>
          </a:p>
          <a:p>
            <a:pPr algn="ctr"/>
            <a:r>
              <a:rPr lang="en-GB" sz="9600" dirty="0">
                <a:latin typeface="Twinkl" panose="02000000000000000000" pitchFamily="2" charset="0"/>
              </a:rPr>
              <a:t>cious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32A88C-FEB2-075E-BA9B-0E737422DEA9}"/>
              </a:ext>
            </a:extLst>
          </p:cNvPr>
          <p:cNvSpPr/>
          <p:nvPr/>
        </p:nvSpPr>
        <p:spPr>
          <a:xfrm>
            <a:off x="696000" y="562571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Scrump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tious</a:t>
            </a:r>
            <a:r>
              <a:rPr lang="en-GB" sz="3600" dirty="0">
                <a:latin typeface="Twinkl" panose="02000000000000000000" pitchFamily="2" charset="0"/>
              </a:rPr>
              <a:t>, deli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cious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1314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238" y="0"/>
            <a:ext cx="6839106" cy="687720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B1098E-6F37-46BD-E795-C5AD5D55FBAF}"/>
              </a:ext>
            </a:extLst>
          </p:cNvPr>
          <p:cNvSpPr/>
          <p:nvPr/>
        </p:nvSpPr>
        <p:spPr>
          <a:xfrm>
            <a:off x="19398" y="346507"/>
            <a:ext cx="3267141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500" dirty="0">
                <a:latin typeface="Twinkl" panose="02000000000000000000" pitchFamily="2" charset="0"/>
              </a:rPr>
              <a:t>tion</a:t>
            </a:r>
          </a:p>
          <a:p>
            <a:pPr algn="ctr"/>
            <a:r>
              <a:rPr lang="en-GB" sz="11500" dirty="0">
                <a:latin typeface="Twinkl" panose="02000000000000000000" pitchFamily="2" charset="0"/>
              </a:rPr>
              <a:t>sion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3A1F3CF-3D66-771B-EF55-43A06AD0AF1D}"/>
              </a:ext>
            </a:extLst>
          </p:cNvPr>
          <p:cNvGrpSpPr/>
          <p:nvPr/>
        </p:nvGrpSpPr>
        <p:grpSpPr>
          <a:xfrm>
            <a:off x="3305937" y="482522"/>
            <a:ext cx="3034661" cy="4189416"/>
            <a:chOff x="2557756" y="592550"/>
            <a:chExt cx="3087670" cy="440979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A484845-C730-1FFE-58B1-6829E4487E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57756" y="592550"/>
              <a:ext cx="2822626" cy="440979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716C3AC-4B0F-B2AD-B0A5-BAECC30ECA57}"/>
                </a:ext>
              </a:extLst>
            </p:cNvPr>
            <p:cNvSpPr/>
            <p:nvPr/>
          </p:nvSpPr>
          <p:spPr>
            <a:xfrm>
              <a:off x="4484662" y="3636913"/>
              <a:ext cx="1160764" cy="127266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8F701305-056B-A039-BA84-199BFBFF8692}"/>
              </a:ext>
            </a:extLst>
          </p:cNvPr>
          <p:cNvSpPr/>
          <p:nvPr/>
        </p:nvSpPr>
        <p:spPr>
          <a:xfrm>
            <a:off x="680104" y="5142517"/>
            <a:ext cx="540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Twinkl" panose="02000000000000000000" pitchFamily="2" charset="0"/>
              </a:rPr>
              <a:t>Pay atten</a:t>
            </a:r>
            <a:r>
              <a:rPr lang="en-GB" sz="2800" dirty="0">
                <a:solidFill>
                  <a:srgbClr val="00B050"/>
                </a:solidFill>
                <a:latin typeface="Twinkl" panose="02000000000000000000" pitchFamily="2" charset="0"/>
              </a:rPr>
              <a:t>tion</a:t>
            </a:r>
            <a:r>
              <a:rPr lang="en-GB" sz="2800" dirty="0">
                <a:latin typeface="Twinkl" panose="02000000000000000000" pitchFamily="2" charset="0"/>
              </a:rPr>
              <a:t>, it’s a celebra</a:t>
            </a:r>
            <a:r>
              <a:rPr lang="en-GB" sz="2800" dirty="0">
                <a:solidFill>
                  <a:srgbClr val="00B050"/>
                </a:solidFill>
                <a:latin typeface="Twinkl" panose="02000000000000000000" pitchFamily="2" charset="0"/>
              </a:rPr>
              <a:t>tion </a:t>
            </a:r>
            <a:r>
              <a:rPr lang="en-GB" sz="2800" dirty="0">
                <a:latin typeface="Twinkl" panose="02000000000000000000" pitchFamily="2" charset="0"/>
              </a:rPr>
              <a:t>and it’s on televi</a:t>
            </a:r>
            <a:r>
              <a:rPr lang="en-GB" sz="2800" dirty="0">
                <a:solidFill>
                  <a:srgbClr val="00B050"/>
                </a:solidFill>
                <a:latin typeface="Twinkl" panose="02000000000000000000" pitchFamily="2" charset="0"/>
              </a:rPr>
              <a:t>sion</a:t>
            </a:r>
            <a:r>
              <a:rPr lang="en-GB" sz="2800" dirty="0"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278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70FD2D2-6835-C769-3656-0DABCDBDFE82}"/>
              </a:ext>
            </a:extLst>
          </p:cNvPr>
          <p:cNvSpPr/>
          <p:nvPr/>
        </p:nvSpPr>
        <p:spPr>
          <a:xfrm>
            <a:off x="535913" y="376834"/>
            <a:ext cx="1968428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06748CE-93BC-D817-4165-54DC138AACB7}"/>
              </a:ext>
            </a:extLst>
          </p:cNvPr>
          <p:cNvGrpSpPr/>
          <p:nvPr/>
        </p:nvGrpSpPr>
        <p:grpSpPr>
          <a:xfrm>
            <a:off x="1987827" y="910838"/>
            <a:ext cx="4413891" cy="3977353"/>
            <a:chOff x="1178526" y="635209"/>
            <a:chExt cx="4413891" cy="397735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0E1C314-A58E-96DF-F8E5-68FBB00BD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78526" y="635209"/>
              <a:ext cx="4413891" cy="3977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FB447B4-3601-117E-9A43-0A74858F78DB}"/>
                </a:ext>
              </a:extLst>
            </p:cNvPr>
            <p:cNvSpPr/>
            <p:nvPr/>
          </p:nvSpPr>
          <p:spPr>
            <a:xfrm>
              <a:off x="4651513" y="3140765"/>
              <a:ext cx="940904" cy="12324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7BDE4626-05C2-EF8E-D385-6B31257BCE98}"/>
              </a:ext>
            </a:extLst>
          </p:cNvPr>
          <p:cNvSpPr/>
          <p:nvPr/>
        </p:nvSpPr>
        <p:spPr>
          <a:xfrm>
            <a:off x="535913" y="5422195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, w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, sh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, m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, b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6539625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41EDB2-BDF7-28E7-D3AA-115545F1CB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1825" y="1234154"/>
            <a:ext cx="3146541" cy="42284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5B7F5AD-CCE9-4C98-03D3-434A1920C03B}"/>
              </a:ext>
            </a:extLst>
          </p:cNvPr>
          <p:cNvSpPr/>
          <p:nvPr/>
        </p:nvSpPr>
        <p:spPr>
          <a:xfrm>
            <a:off x="511105" y="296883"/>
            <a:ext cx="266072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ue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7F7A76-07FA-80CE-FBBD-2F6F15DBABFD}"/>
              </a:ext>
            </a:extLst>
          </p:cNvPr>
          <p:cNvSpPr/>
          <p:nvPr/>
        </p:nvSpPr>
        <p:spPr>
          <a:xfrm>
            <a:off x="696000" y="5610019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Come to the resc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ue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  <a:endParaRPr lang="en-GB" sz="3600" dirty="0">
              <a:solidFill>
                <a:srgbClr val="00B050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0628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8FC25A7-96BD-0CA5-928F-27C8AB04B7D6}"/>
              </a:ext>
            </a:extLst>
          </p:cNvPr>
          <p:cNvSpPr/>
          <p:nvPr/>
        </p:nvSpPr>
        <p:spPr>
          <a:xfrm>
            <a:off x="719553" y="346507"/>
            <a:ext cx="1968428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ie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189619-203C-67CC-EAAB-D1BFDF243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339" y="918641"/>
            <a:ext cx="3103549" cy="436493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5ACC490-A68D-8CFE-B157-48A06147D793}"/>
              </a:ext>
            </a:extLst>
          </p:cNvPr>
          <p:cNvSpPr/>
          <p:nvPr/>
        </p:nvSpPr>
        <p:spPr>
          <a:xfrm>
            <a:off x="719553" y="5555468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Terrible 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ie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  <a:endParaRPr lang="en-GB" sz="3600" dirty="0">
              <a:solidFill>
                <a:srgbClr val="00B050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0092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30D8F1-45C5-BBDE-D25E-3F872E058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609" y="1571625"/>
            <a:ext cx="3504763" cy="403186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B38C928-B981-7B24-120A-A6662C29A856}"/>
              </a:ext>
            </a:extLst>
          </p:cNvPr>
          <p:cNvSpPr/>
          <p:nvPr/>
        </p:nvSpPr>
        <p:spPr>
          <a:xfrm>
            <a:off x="365757" y="225287"/>
            <a:ext cx="274891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au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7988D3-939B-4386-8277-D322ACF0BB4A}"/>
              </a:ext>
            </a:extLst>
          </p:cNvPr>
          <p:cNvSpPr/>
          <p:nvPr/>
        </p:nvSpPr>
        <p:spPr>
          <a:xfrm>
            <a:off x="747995" y="5737462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au</a:t>
            </a:r>
            <a:r>
              <a:rPr lang="en-GB" sz="3600" dirty="0">
                <a:latin typeface="Twinkl" panose="02000000000000000000" pitchFamily="2" charset="0"/>
              </a:rPr>
              <a:t>l the astron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au</a:t>
            </a:r>
            <a:r>
              <a:rPr lang="en-GB" sz="3600" dirty="0">
                <a:latin typeface="Twinkl" panose="02000000000000000000" pitchFamily="2" charset="0"/>
              </a:rPr>
              <a:t>t.</a:t>
            </a:r>
            <a:endParaRPr lang="en-GB" sz="3600" dirty="0">
              <a:solidFill>
                <a:srgbClr val="00B050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8990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 descr="Shape, square&#10;&#10;Description automatically generated">
            <a:extLst>
              <a:ext uri="{FF2B5EF4-FFF2-40B4-BE49-F238E27FC236}">
                <a16:creationId xmlns:a16="http://schemas.microsoft.com/office/drawing/2014/main" id="{349C3464-A9E9-B19C-DD64-FCE757B55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79"/>
            <a:ext cx="6839106" cy="6877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6EA104-E3B0-7997-6CA2-BBF484052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739" y="1531495"/>
            <a:ext cx="3917814" cy="439933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B22FD74-751D-BD4C-E6F4-545ADA706D5B}"/>
              </a:ext>
            </a:extLst>
          </p:cNvPr>
          <p:cNvSpPr/>
          <p:nvPr/>
        </p:nvSpPr>
        <p:spPr>
          <a:xfrm>
            <a:off x="365758" y="45696"/>
            <a:ext cx="330613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e-e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3BCB5D-C0F1-393D-9510-1F1B0DA5A091}"/>
              </a:ext>
            </a:extLst>
          </p:cNvPr>
          <p:cNvSpPr/>
          <p:nvPr/>
        </p:nvSpPr>
        <p:spPr>
          <a:xfrm>
            <a:off x="696000" y="5607663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Go P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 and St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v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  <a:endParaRPr lang="en-GB" sz="3600" dirty="0">
              <a:solidFill>
                <a:srgbClr val="00B050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5242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63B0C3-147F-403A-B515-BA9C01137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C8D909E-BEF3-44A0-8BCA-D24804B60DEF}"/>
              </a:ext>
            </a:extLst>
          </p:cNvPr>
          <p:cNvSpPr/>
          <p:nvPr/>
        </p:nvSpPr>
        <p:spPr>
          <a:xfrm>
            <a:off x="389317" y="87609"/>
            <a:ext cx="329086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ear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437958-602E-48E5-A7D5-0F02DB4A3AD7}"/>
              </a:ext>
            </a:extLst>
          </p:cNvPr>
          <p:cNvSpPr/>
          <p:nvPr/>
        </p:nvSpPr>
        <p:spPr>
          <a:xfrm>
            <a:off x="603265" y="5684418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ear</a:t>
            </a:r>
            <a:r>
              <a:rPr lang="en-GB" sz="3600" dirty="0">
                <a:latin typeface="Twinkl" panose="02000000000000000000" pitchFamily="2" charset="0"/>
              </a:rPr>
              <a:t> with your 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ear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498304-BE08-465D-AAFB-FB8102958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551" y="1371600"/>
            <a:ext cx="2763714" cy="439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0678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27A4C-40BB-D963-5B13-963EAA50D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9107" cy="68202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25AD73F-6906-B17F-2ABF-4BB80D812077}"/>
              </a:ext>
            </a:extLst>
          </p:cNvPr>
          <p:cNvSpPr/>
          <p:nvPr/>
        </p:nvSpPr>
        <p:spPr>
          <a:xfrm>
            <a:off x="409242" y="497924"/>
            <a:ext cx="301031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Comic Sans MS" panose="030F0702030302020204" pitchFamily="66" charset="0"/>
              </a:rPr>
              <a:t>k</a:t>
            </a:r>
            <a:r>
              <a:rPr lang="en-GB" sz="17300" dirty="0">
                <a:latin typeface="Twinkl" panose="02000000000000000000" pitchFamily="2" charset="0"/>
              </a:rPr>
              <a:t>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DA84C8-DE40-EE21-E856-40D3818A40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0295" y="547220"/>
            <a:ext cx="3068707" cy="406373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7B2F6E1-0E03-8E77-C9E6-96515918DED7}"/>
              </a:ext>
            </a:extLst>
          </p:cNvPr>
          <p:cNvSpPr/>
          <p:nvPr/>
        </p:nvSpPr>
        <p:spPr>
          <a:xfrm>
            <a:off x="719552" y="5406804"/>
            <a:ext cx="540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  <a:cs typeface="Times New Roman" panose="02020603050405020304" pitchFamily="18" charset="0"/>
              </a:rPr>
              <a:t>Kn</a:t>
            </a:r>
            <a:r>
              <a:rPr lang="en-GB" sz="3600" dirty="0">
                <a:latin typeface="Twinkl" panose="02000000000000000000" pitchFamily="2" charset="0"/>
                <a:cs typeface="Times New Roman" panose="02020603050405020304" pitchFamily="18" charset="0"/>
              </a:rPr>
              <a:t>ock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k</a:t>
            </a:r>
            <a:r>
              <a:rPr lang="en-GB" sz="3600" dirty="0" err="1">
                <a:solidFill>
                  <a:srgbClr val="00B050"/>
                </a:solidFill>
                <a:latin typeface="Twinkl" panose="02000000000000000000" pitchFamily="2" charset="0"/>
                <a:cs typeface="Times New Roman" panose="02020603050405020304" pitchFamily="18" charset="0"/>
              </a:rPr>
              <a:t>n</a:t>
            </a:r>
            <a:r>
              <a:rPr lang="en-GB" sz="3600" dirty="0" err="1">
                <a:latin typeface="Twinkl" panose="02000000000000000000" pitchFamily="2" charset="0"/>
                <a:cs typeface="Times New Roman" panose="02020603050405020304" pitchFamily="18" charset="0"/>
              </a:rPr>
              <a:t>oc</a:t>
            </a:r>
            <a:r>
              <a:rPr lang="en-GB" sz="3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k</a:t>
            </a:r>
            <a:r>
              <a:rPr lang="en-GB" sz="3600" dirty="0">
                <a:latin typeface="Twinkl" panose="02000000000000000000" pitchFamily="2" charset="0"/>
                <a:cs typeface="Times New Roman" panose="02020603050405020304" pitchFamily="18" charset="0"/>
              </a:rPr>
              <a:t> who’s there?</a:t>
            </a:r>
            <a:endParaRPr lang="en-GB" sz="3600" dirty="0">
              <a:solidFill>
                <a:srgbClr val="00B050"/>
              </a:solidFill>
              <a:latin typeface="Twinkl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669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990DC2B1-BAEF-74D7-D270-AD3A9C7C3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39107" cy="6858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E0DF5E-63CB-FDBE-579B-38DFD2BF6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552" y="2000250"/>
            <a:ext cx="2940081" cy="374052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47F7F6-589B-5218-1E07-03D8AC0754F5}"/>
              </a:ext>
            </a:extLst>
          </p:cNvPr>
          <p:cNvSpPr/>
          <p:nvPr/>
        </p:nvSpPr>
        <p:spPr>
          <a:xfrm>
            <a:off x="365758" y="210628"/>
            <a:ext cx="3377567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wh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31AE66-C8B1-57A8-A44D-73DDA133BD7C}"/>
              </a:ext>
            </a:extLst>
          </p:cNvPr>
          <p:cNvSpPr/>
          <p:nvPr/>
        </p:nvSpPr>
        <p:spPr>
          <a:xfrm>
            <a:off x="840771" y="5610014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Wh</a:t>
            </a:r>
            <a:r>
              <a:rPr lang="en-GB" sz="3600" dirty="0">
                <a:latin typeface="Twinkl" panose="02000000000000000000" pitchFamily="2" charset="0"/>
              </a:rPr>
              <a:t>is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latin typeface="Twinkl" panose="02000000000000000000" pitchFamily="2" charset="0"/>
              </a:rPr>
              <a:t>, 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Wh</a:t>
            </a:r>
            <a:r>
              <a:rPr lang="en-GB" sz="3600" dirty="0">
                <a:latin typeface="Twinkl" panose="02000000000000000000" pitchFamily="2" charset="0"/>
              </a:rPr>
              <a:t>is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5063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2519CA-65D6-7327-EB0C-4F0052D06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98" y="623690"/>
            <a:ext cx="3511827" cy="459238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541231F-E9E9-E45F-FCA6-37E917B1215B}"/>
              </a:ext>
            </a:extLst>
          </p:cNvPr>
          <p:cNvSpPr/>
          <p:nvPr/>
        </p:nvSpPr>
        <p:spPr>
          <a:xfrm>
            <a:off x="219984" y="165285"/>
            <a:ext cx="296612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ph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E4B074-F7AD-E547-6665-072FA5F3EA82}"/>
              </a:ext>
            </a:extLst>
          </p:cNvPr>
          <p:cNvSpPr/>
          <p:nvPr/>
        </p:nvSpPr>
        <p:spPr>
          <a:xfrm>
            <a:off x="603265" y="5684418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Ta</a:t>
            </a:r>
            <a:r>
              <a:rPr lang="en-GB" sz="3600" dirty="0">
                <a:latin typeface="Comic Sans MS" panose="030F0702030302020204" pitchFamily="66" charset="0"/>
              </a:rPr>
              <a:t>k</a:t>
            </a:r>
            <a:r>
              <a:rPr lang="en-GB" sz="3600" dirty="0">
                <a:latin typeface="Twinkl" panose="02000000000000000000" pitchFamily="2" charset="0"/>
              </a:rPr>
              <a:t>e a 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ph</a:t>
            </a:r>
            <a:r>
              <a:rPr lang="en-GB" sz="3600" dirty="0">
                <a:latin typeface="Twinkl" panose="02000000000000000000" pitchFamily="2" charset="0"/>
              </a:rPr>
              <a:t>oto.</a:t>
            </a:r>
          </a:p>
        </p:txBody>
      </p:sp>
    </p:spTree>
    <p:extLst>
      <p:ext uri="{BB962C8B-B14F-4D97-AF65-F5344CB8AC3E}">
        <p14:creationId xmlns:p14="http://schemas.microsoft.com/office/powerpoint/2010/main" val="20814315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F3450AC8-3EC1-A1FF-82B6-828CC9750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9107" cy="6858000"/>
          </a:xfrm>
          <a:prstGeom prst="rect">
            <a:avLst/>
          </a:prstGeom>
        </p:spPr>
      </p:pic>
      <p:pic>
        <p:nvPicPr>
          <p:cNvPr id="3" name="Picture 2" descr="Shape, square&#10;&#10;Description automatically generated">
            <a:extLst>
              <a:ext uri="{FF2B5EF4-FFF2-40B4-BE49-F238E27FC236}">
                <a16:creationId xmlns:a16="http://schemas.microsoft.com/office/drawing/2014/main" id="{64386F0E-33C2-0EFD-CF35-E5D3D0AE4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6895993" cy="68579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541231F-E9E9-E45F-FCA6-37E917B1215B}"/>
              </a:ext>
            </a:extLst>
          </p:cNvPr>
          <p:cNvSpPr/>
          <p:nvPr/>
        </p:nvSpPr>
        <p:spPr>
          <a:xfrm>
            <a:off x="389317" y="87609"/>
            <a:ext cx="329086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7300" dirty="0">
                <a:latin typeface="Twinkl" panose="02000000000000000000" pitchFamily="2" charset="0"/>
              </a:rPr>
              <a:t>ear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E4B074-F7AD-E547-6665-072FA5F3EA82}"/>
              </a:ext>
            </a:extLst>
          </p:cNvPr>
          <p:cNvSpPr/>
          <p:nvPr/>
        </p:nvSpPr>
        <p:spPr>
          <a:xfrm>
            <a:off x="603265" y="5684418"/>
            <a:ext cx="540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" panose="02000000000000000000" pitchFamily="2" charset="0"/>
              </a:rPr>
              <a:t>H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ear</a:t>
            </a:r>
            <a:r>
              <a:rPr lang="en-GB" sz="3600" dirty="0">
                <a:latin typeface="Twinkl" panose="02000000000000000000" pitchFamily="2" charset="0"/>
              </a:rPr>
              <a:t> with your</a:t>
            </a:r>
            <a:r>
              <a:rPr lang="en-GB" sz="3600" dirty="0">
                <a:solidFill>
                  <a:srgbClr val="00B050"/>
                </a:solidFill>
                <a:latin typeface="Twinkl" panose="02000000000000000000" pitchFamily="2" charset="0"/>
              </a:rPr>
              <a:t> ear</a:t>
            </a:r>
            <a:r>
              <a:rPr lang="en-GB" sz="3600" dirty="0">
                <a:latin typeface="Twinkl" panose="02000000000000000000" pitchFamily="2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C2BCE2-405B-4767-933D-4CD8D9FD3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9551" y="1371600"/>
            <a:ext cx="2763714" cy="439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86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157</Words>
  <Application>Microsoft Office PowerPoint</Application>
  <PresentationFormat>Widescreen</PresentationFormat>
  <Paragraphs>60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Sassoon Primary</vt:lpstr>
      <vt:lpstr>Times New Roman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Holt</dc:creator>
  <cp:lastModifiedBy>Erika Cowell</cp:lastModifiedBy>
  <cp:revision>20</cp:revision>
  <dcterms:created xsi:type="dcterms:W3CDTF">2022-05-16T12:22:40Z</dcterms:created>
  <dcterms:modified xsi:type="dcterms:W3CDTF">2023-12-21T12:23:11Z</dcterms:modified>
</cp:coreProperties>
</file>