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94" r:id="rId2"/>
    <p:sldId id="293" r:id="rId3"/>
    <p:sldId id="295" r:id="rId4"/>
    <p:sldId id="296" r:id="rId5"/>
    <p:sldId id="297" r:id="rId6"/>
    <p:sldId id="298" r:id="rId7"/>
    <p:sldId id="299" r:id="rId8"/>
    <p:sldId id="300" r:id="rId9"/>
    <p:sldId id="301" r:id="rId10"/>
    <p:sldId id="306" r:id="rId11"/>
    <p:sldId id="302" r:id="rId12"/>
    <p:sldId id="303" r:id="rId13"/>
  </p:sldIdLst>
  <p:sldSz cx="12192000" cy="6858000"/>
  <p:notesSz cx="6797675" cy="9926638"/>
  <p:defaultTextStyle>
    <a:defPPr>
      <a:defRPr lang="en-JP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0"/>
    <p:restoredTop sz="95794"/>
  </p:normalViewPr>
  <p:slideViewPr>
    <p:cSldViewPr snapToGrid="0" snapToObjects="1">
      <p:cViewPr varScale="1">
        <p:scale>
          <a:sx n="72" d="100"/>
          <a:sy n="72" d="100"/>
        </p:scale>
        <p:origin x="63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A6AEFA-2F81-0266-570E-7ADC61AEAB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JP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8B62945-463A-1CE5-46BE-C3E4500BBE0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JP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F7012E-48B7-DEE2-B0A9-89C883B7BA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92700-C8D4-8E48-8483-91961C336E60}" type="datetimeFigureOut">
              <a:rPr lang="en-JP" smtClean="0"/>
              <a:t>12/21/2023</a:t>
            </a:fld>
            <a:endParaRPr lang="en-JP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51FA78-363A-4A3D-C2F2-E70034A3B4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JP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ACC641-F6DD-F5B4-B64C-75C14DDDA9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7427DA-BEF3-7946-A8F8-9BD28A58241B}" type="slidenum">
              <a:rPr lang="en-JP" smtClean="0"/>
              <a:t>‹#›</a:t>
            </a:fld>
            <a:endParaRPr lang="en-JP"/>
          </a:p>
        </p:txBody>
      </p:sp>
    </p:spTree>
    <p:extLst>
      <p:ext uri="{BB962C8B-B14F-4D97-AF65-F5344CB8AC3E}">
        <p14:creationId xmlns:p14="http://schemas.microsoft.com/office/powerpoint/2010/main" val="6128021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0253F3-3C68-A68F-141A-12A81C7D47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JP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D9C293-0885-DD95-6BDC-64E4ABC38F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JP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CB808D-B19A-93AF-50FD-6F16283AAB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92700-C8D4-8E48-8483-91961C336E60}" type="datetimeFigureOut">
              <a:rPr lang="en-JP" smtClean="0"/>
              <a:t>12/21/2023</a:t>
            </a:fld>
            <a:endParaRPr lang="en-JP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F31C1F-E0C1-D032-4BE8-F0B1EE80FA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JP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7D0F40-18BB-FCF1-8D93-25045CA06D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7427DA-BEF3-7946-A8F8-9BD28A58241B}" type="slidenum">
              <a:rPr lang="en-JP" smtClean="0"/>
              <a:t>‹#›</a:t>
            </a:fld>
            <a:endParaRPr lang="en-JP"/>
          </a:p>
        </p:txBody>
      </p:sp>
    </p:spTree>
    <p:extLst>
      <p:ext uri="{BB962C8B-B14F-4D97-AF65-F5344CB8AC3E}">
        <p14:creationId xmlns:p14="http://schemas.microsoft.com/office/powerpoint/2010/main" val="28899673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966D23-69E1-2832-B24C-0F7AAF28F2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JP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D6384FD-7F67-3473-7F2D-88B4AFD827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FCF61D-A4E7-D176-870D-F0991322FD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92700-C8D4-8E48-8483-91961C336E60}" type="datetimeFigureOut">
              <a:rPr lang="en-JP" smtClean="0"/>
              <a:t>12/21/2023</a:t>
            </a:fld>
            <a:endParaRPr lang="en-JP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36BE41-2FFC-6A2F-C79D-40C294F848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JP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26172B-F1AB-8041-9381-E43B375C91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7427DA-BEF3-7946-A8F8-9BD28A58241B}" type="slidenum">
              <a:rPr lang="en-JP" smtClean="0"/>
              <a:t>‹#›</a:t>
            </a:fld>
            <a:endParaRPr lang="en-JP"/>
          </a:p>
        </p:txBody>
      </p:sp>
    </p:spTree>
    <p:extLst>
      <p:ext uri="{BB962C8B-B14F-4D97-AF65-F5344CB8AC3E}">
        <p14:creationId xmlns:p14="http://schemas.microsoft.com/office/powerpoint/2010/main" val="17560585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1943D4-4D9E-DC91-E082-E0D8F65DA7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JP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3FDA4C-D314-D58E-663A-5A50D59A7C3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JP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3C39EB-CA9F-F07E-0F04-DE72FADA09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JP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A216BEC-8B81-715E-113B-0FBA13B681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92700-C8D4-8E48-8483-91961C336E60}" type="datetimeFigureOut">
              <a:rPr lang="en-JP" smtClean="0"/>
              <a:t>12/21/2023</a:t>
            </a:fld>
            <a:endParaRPr lang="en-JP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76ABC9-4913-F33B-08FF-932E0EEA54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JP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2B04CA1-A08E-93B3-57B9-2E249A30AD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7427DA-BEF3-7946-A8F8-9BD28A58241B}" type="slidenum">
              <a:rPr lang="en-JP" smtClean="0"/>
              <a:t>‹#›</a:t>
            </a:fld>
            <a:endParaRPr lang="en-JP"/>
          </a:p>
        </p:txBody>
      </p:sp>
    </p:spTree>
    <p:extLst>
      <p:ext uri="{BB962C8B-B14F-4D97-AF65-F5344CB8AC3E}">
        <p14:creationId xmlns:p14="http://schemas.microsoft.com/office/powerpoint/2010/main" val="11201390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BB4ECC-9C67-56B3-3B3A-31DEC4AF7C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JP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58349F-11D5-7572-B00F-0BF99E866F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195985A-594C-7F78-0C02-03B6F8859F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JP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A08E4AD-119D-879B-1BBC-03AE8EB074E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814F58-A85A-6908-9A11-2601264555B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JP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BC961FE-BF1C-F6A2-B8F2-7055A37814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92700-C8D4-8E48-8483-91961C336E60}" type="datetimeFigureOut">
              <a:rPr lang="en-JP" smtClean="0"/>
              <a:t>12/21/2023</a:t>
            </a:fld>
            <a:endParaRPr lang="en-JP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5B54D73-C8F4-6424-6718-0848E05E83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JP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65BBBDD-C7DC-7580-F804-A230991883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7427DA-BEF3-7946-A8F8-9BD28A58241B}" type="slidenum">
              <a:rPr lang="en-JP" smtClean="0"/>
              <a:t>‹#›</a:t>
            </a:fld>
            <a:endParaRPr lang="en-JP"/>
          </a:p>
        </p:txBody>
      </p:sp>
    </p:spTree>
    <p:extLst>
      <p:ext uri="{BB962C8B-B14F-4D97-AF65-F5344CB8AC3E}">
        <p14:creationId xmlns:p14="http://schemas.microsoft.com/office/powerpoint/2010/main" val="11669301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36158A-E956-8DEA-F2CB-F5A3B37F59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JP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0487F55-C1C8-6DFE-2B0D-717D872DE4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92700-C8D4-8E48-8483-91961C336E60}" type="datetimeFigureOut">
              <a:rPr lang="en-JP" smtClean="0"/>
              <a:t>12/21/2023</a:t>
            </a:fld>
            <a:endParaRPr lang="en-JP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D8237F1-FFD9-70CA-2C3C-E392CD2DE8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JP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263B593-6B3D-86F4-EC8D-7690F6A29C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7427DA-BEF3-7946-A8F8-9BD28A58241B}" type="slidenum">
              <a:rPr lang="en-JP" smtClean="0"/>
              <a:t>‹#›</a:t>
            </a:fld>
            <a:endParaRPr lang="en-JP"/>
          </a:p>
        </p:txBody>
      </p:sp>
    </p:spTree>
    <p:extLst>
      <p:ext uri="{BB962C8B-B14F-4D97-AF65-F5344CB8AC3E}">
        <p14:creationId xmlns:p14="http://schemas.microsoft.com/office/powerpoint/2010/main" val="1652945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7002193-FE1A-8DDA-EC77-55033E8316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92700-C8D4-8E48-8483-91961C336E60}" type="datetimeFigureOut">
              <a:rPr lang="en-JP" smtClean="0"/>
              <a:t>12/21/2023</a:t>
            </a:fld>
            <a:endParaRPr lang="en-JP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8B1F3E3-8F05-BE3E-C858-0BC1356EE6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JP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C4233CD-2062-FAA0-37C5-39CA6AE85F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7427DA-BEF3-7946-A8F8-9BD28A58241B}" type="slidenum">
              <a:rPr lang="en-JP" smtClean="0"/>
              <a:t>‹#›</a:t>
            </a:fld>
            <a:endParaRPr lang="en-JP"/>
          </a:p>
        </p:txBody>
      </p:sp>
    </p:spTree>
    <p:extLst>
      <p:ext uri="{BB962C8B-B14F-4D97-AF65-F5344CB8AC3E}">
        <p14:creationId xmlns:p14="http://schemas.microsoft.com/office/powerpoint/2010/main" val="17785881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6E2C2B-C2CF-D07D-C8C0-6E6DF09BFD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JP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DA5C03-2D8D-33C2-548C-B8CEBA5134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JP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D06B12C-91BD-ED26-B6F9-959AEE1C67B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FA3227A-4724-03C8-EF48-944A022347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92700-C8D4-8E48-8483-91961C336E60}" type="datetimeFigureOut">
              <a:rPr lang="en-JP" smtClean="0"/>
              <a:t>12/21/2023</a:t>
            </a:fld>
            <a:endParaRPr lang="en-JP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F5D5CAC-8B0C-C391-AD2C-3221DB886B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JP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496E2CF-8CA1-CB1C-C21D-FAD8532BE4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7427DA-BEF3-7946-A8F8-9BD28A58241B}" type="slidenum">
              <a:rPr lang="en-JP" smtClean="0"/>
              <a:t>‹#›</a:t>
            </a:fld>
            <a:endParaRPr lang="en-JP"/>
          </a:p>
        </p:txBody>
      </p:sp>
    </p:spTree>
    <p:extLst>
      <p:ext uri="{BB962C8B-B14F-4D97-AF65-F5344CB8AC3E}">
        <p14:creationId xmlns:p14="http://schemas.microsoft.com/office/powerpoint/2010/main" val="32376576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339C0E-3FBA-216F-62B3-D45D69AD8D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JP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DF9B125-C962-7CA4-CB04-C253A6A0665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JP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660DB4E-5CAD-AA99-A280-AA5501CF23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D14DE38-3B4F-D9C0-BF7A-1961F9DD14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92700-C8D4-8E48-8483-91961C336E60}" type="datetimeFigureOut">
              <a:rPr lang="en-JP" smtClean="0"/>
              <a:t>12/21/2023</a:t>
            </a:fld>
            <a:endParaRPr lang="en-JP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9469D7F-2D71-C37A-7071-3FDA68EE91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JP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320C4BC-DD86-E940-AA07-67E943C07E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7427DA-BEF3-7946-A8F8-9BD28A58241B}" type="slidenum">
              <a:rPr lang="en-JP" smtClean="0"/>
              <a:t>‹#›</a:t>
            </a:fld>
            <a:endParaRPr lang="en-JP"/>
          </a:p>
        </p:txBody>
      </p:sp>
    </p:spTree>
    <p:extLst>
      <p:ext uri="{BB962C8B-B14F-4D97-AF65-F5344CB8AC3E}">
        <p14:creationId xmlns:p14="http://schemas.microsoft.com/office/powerpoint/2010/main" val="9263044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336103-1809-C2C0-761E-5FFB9AD1B5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JP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94166A2-FD6A-F7D3-64CD-86BCAA2FA7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JP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255B33-A671-3491-E4C5-7A8D5F4157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92700-C8D4-8E48-8483-91961C336E60}" type="datetimeFigureOut">
              <a:rPr lang="en-JP" smtClean="0"/>
              <a:t>12/21/2023</a:t>
            </a:fld>
            <a:endParaRPr lang="en-JP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7D4029-3F3C-2DA8-D226-D2A2D56C32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JP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744848-81FC-4FE6-FEE0-74C5BA3E52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7427DA-BEF3-7946-A8F8-9BD28A58241B}" type="slidenum">
              <a:rPr lang="en-JP" smtClean="0"/>
              <a:t>‹#›</a:t>
            </a:fld>
            <a:endParaRPr lang="en-JP"/>
          </a:p>
        </p:txBody>
      </p:sp>
    </p:spTree>
    <p:extLst>
      <p:ext uri="{BB962C8B-B14F-4D97-AF65-F5344CB8AC3E}">
        <p14:creationId xmlns:p14="http://schemas.microsoft.com/office/powerpoint/2010/main" val="14827511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34620AC-E464-674A-2111-7B85B6985C7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JP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6D1C89D-5C54-32A2-D918-F9607D9A5A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JP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39F0AB-1E10-B683-61B2-AF7D287B65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92700-C8D4-8E48-8483-91961C336E60}" type="datetimeFigureOut">
              <a:rPr lang="en-JP" smtClean="0"/>
              <a:t>12/21/2023</a:t>
            </a:fld>
            <a:endParaRPr lang="en-JP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4C1662-29C2-F4EA-726F-98C7076EC6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JP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4CDE93-C297-DC42-B2A3-4F2FD94D17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7427DA-BEF3-7946-A8F8-9BD28A58241B}" type="slidenum">
              <a:rPr lang="en-JP" smtClean="0"/>
              <a:t>‹#›</a:t>
            </a:fld>
            <a:endParaRPr lang="en-JP"/>
          </a:p>
        </p:txBody>
      </p:sp>
    </p:spTree>
    <p:extLst>
      <p:ext uri="{BB962C8B-B14F-4D97-AF65-F5344CB8AC3E}">
        <p14:creationId xmlns:p14="http://schemas.microsoft.com/office/powerpoint/2010/main" val="42764990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D52313F-684C-EC20-2DB4-29A6C725C9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JP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713A11-550D-A2FF-E426-0710769CDC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JP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FDA5AD-33F0-E7FE-AA10-B9738754646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392700-C8D4-8E48-8483-91961C336E60}" type="datetimeFigureOut">
              <a:rPr lang="en-JP" smtClean="0"/>
              <a:t>12/21/2023</a:t>
            </a:fld>
            <a:endParaRPr lang="en-JP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C4DF83-7983-D197-6B57-FAC0E2254F4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JP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999F90-91E3-9433-F150-F52CD707483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7427DA-BEF3-7946-A8F8-9BD28A58241B}" type="slidenum">
              <a:rPr lang="en-JP" smtClean="0"/>
              <a:t>‹#›</a:t>
            </a:fld>
            <a:endParaRPr lang="en-JP"/>
          </a:p>
        </p:txBody>
      </p:sp>
    </p:spTree>
    <p:extLst>
      <p:ext uri="{BB962C8B-B14F-4D97-AF65-F5344CB8AC3E}">
        <p14:creationId xmlns:p14="http://schemas.microsoft.com/office/powerpoint/2010/main" val="30895881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JP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AE27A4C-40BB-D963-5B13-963EAA50D6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793"/>
            <a:ext cx="6839107" cy="682026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8AFA476-D63F-02C6-379F-FEB968CF8D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5071" y="1419013"/>
            <a:ext cx="3871766" cy="413167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883C601E-769E-1895-3DFC-964DD2EEA7DE}"/>
              </a:ext>
            </a:extLst>
          </p:cNvPr>
          <p:cNvSpPr/>
          <p:nvPr/>
        </p:nvSpPr>
        <p:spPr>
          <a:xfrm>
            <a:off x="337681" y="259002"/>
            <a:ext cx="2844906" cy="27546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7300" dirty="0">
                <a:latin typeface="Twinkl" panose="02000000000000000000" pitchFamily="2" charset="0"/>
              </a:rPr>
              <a:t>ay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4FCC783-D327-FEAC-F259-B222FBEA9848}"/>
              </a:ext>
            </a:extLst>
          </p:cNvPr>
          <p:cNvSpPr/>
          <p:nvPr/>
        </p:nvSpPr>
        <p:spPr>
          <a:xfrm>
            <a:off x="634566" y="5710163"/>
            <a:ext cx="5400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Twinkl" panose="02000000000000000000" pitchFamily="2" charset="0"/>
              </a:rPr>
              <a:t>M</a:t>
            </a:r>
            <a:r>
              <a:rPr lang="en-GB" sz="3600" dirty="0">
                <a:solidFill>
                  <a:srgbClr val="00B050"/>
                </a:solidFill>
                <a:latin typeface="Twinkl" panose="02000000000000000000" pitchFamily="2" charset="0"/>
              </a:rPr>
              <a:t>ay</a:t>
            </a:r>
            <a:r>
              <a:rPr lang="en-GB" sz="3600" dirty="0">
                <a:latin typeface="Twinkl" panose="02000000000000000000" pitchFamily="2" charset="0"/>
              </a:rPr>
              <a:t> I pl</a:t>
            </a:r>
            <a:r>
              <a:rPr lang="en-GB" sz="3600" dirty="0">
                <a:solidFill>
                  <a:srgbClr val="00B050"/>
                </a:solidFill>
                <a:latin typeface="Twinkl" panose="02000000000000000000" pitchFamily="2" charset="0"/>
              </a:rPr>
              <a:t>ay</a:t>
            </a:r>
            <a:r>
              <a:rPr lang="en-GB" sz="3600" dirty="0">
                <a:latin typeface="Twinkl" panose="02000000000000000000" pitchFamily="2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7947349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, square&#10;&#10;Description automatically generated">
            <a:extLst>
              <a:ext uri="{FF2B5EF4-FFF2-40B4-BE49-F238E27FC236}">
                <a16:creationId xmlns:a16="http://schemas.microsoft.com/office/drawing/2014/main" id="{F3450AC8-3EC1-A1FF-82B6-828CC97502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839107" cy="6858000"/>
          </a:xfrm>
          <a:prstGeom prst="rect">
            <a:avLst/>
          </a:prstGeom>
        </p:spPr>
      </p:pic>
      <p:pic>
        <p:nvPicPr>
          <p:cNvPr id="3" name="Picture 2" descr="Shape, square&#10;&#10;Description automatically generated">
            <a:extLst>
              <a:ext uri="{FF2B5EF4-FFF2-40B4-BE49-F238E27FC236}">
                <a16:creationId xmlns:a16="http://schemas.microsoft.com/office/drawing/2014/main" id="{990DC2B1-BAEF-74D7-D270-AD3A9C7C33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-1"/>
            <a:ext cx="6839107" cy="685810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C59FD15-19D2-D8B0-B466-E7FEF0FF5B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85705" y="503591"/>
            <a:ext cx="3622910" cy="458552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22707E2C-81E1-311B-6EE8-AC59D31F2F7C}"/>
              </a:ext>
            </a:extLst>
          </p:cNvPr>
          <p:cNvSpPr/>
          <p:nvPr/>
        </p:nvSpPr>
        <p:spPr>
          <a:xfrm>
            <a:off x="385184" y="207193"/>
            <a:ext cx="2749902" cy="27546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7300" dirty="0">
                <a:latin typeface="Twinkl" panose="02000000000000000000" pitchFamily="2" charset="0"/>
              </a:rPr>
              <a:t>ee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E6B70D8-3AF2-DA06-CAFC-2ECAF033ADBA}"/>
              </a:ext>
            </a:extLst>
          </p:cNvPr>
          <p:cNvSpPr/>
          <p:nvPr/>
        </p:nvSpPr>
        <p:spPr>
          <a:xfrm>
            <a:off x="696000" y="5636096"/>
            <a:ext cx="5400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Twinkl" panose="02000000000000000000" pitchFamily="2" charset="0"/>
              </a:rPr>
              <a:t>What can you s</a:t>
            </a:r>
            <a:r>
              <a:rPr lang="en-GB" sz="3600" dirty="0">
                <a:solidFill>
                  <a:srgbClr val="00B050"/>
                </a:solidFill>
                <a:latin typeface="Twinkl" panose="02000000000000000000" pitchFamily="2" charset="0"/>
              </a:rPr>
              <a:t>ee</a:t>
            </a:r>
            <a:r>
              <a:rPr lang="en-GB" sz="3600" dirty="0">
                <a:latin typeface="Twinkl" panose="02000000000000000000" pitchFamily="2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5874124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, square&#10;&#10;Description automatically generated">
            <a:extLst>
              <a:ext uri="{FF2B5EF4-FFF2-40B4-BE49-F238E27FC236}">
                <a16:creationId xmlns:a16="http://schemas.microsoft.com/office/drawing/2014/main" id="{F3450AC8-3EC1-A1FF-82B6-828CC97502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839107" cy="6858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B6C34CF-1743-2866-503F-F43BA27CAF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0717" y="1164566"/>
            <a:ext cx="3098202" cy="3939689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02355222-8F50-15E9-5434-08A2AE28D23E}"/>
              </a:ext>
            </a:extLst>
          </p:cNvPr>
          <p:cNvSpPr/>
          <p:nvPr/>
        </p:nvSpPr>
        <p:spPr>
          <a:xfrm>
            <a:off x="427037" y="346507"/>
            <a:ext cx="3452538" cy="27546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7300" dirty="0">
                <a:latin typeface="Twinkl" panose="02000000000000000000" pitchFamily="2" charset="0"/>
              </a:rPr>
              <a:t>igh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64C7502-BE0E-3CC8-1AB0-6845BC9A2A45}"/>
              </a:ext>
            </a:extLst>
          </p:cNvPr>
          <p:cNvSpPr/>
          <p:nvPr/>
        </p:nvSpPr>
        <p:spPr>
          <a:xfrm>
            <a:off x="719553" y="5657962"/>
            <a:ext cx="5400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Twinkl" panose="02000000000000000000" pitchFamily="2" charset="0"/>
              </a:rPr>
              <a:t>Fly h</a:t>
            </a:r>
            <a:r>
              <a:rPr lang="en-GB" sz="3600" dirty="0">
                <a:solidFill>
                  <a:srgbClr val="00B050"/>
                </a:solidFill>
                <a:latin typeface="Twinkl" panose="02000000000000000000" pitchFamily="2" charset="0"/>
              </a:rPr>
              <a:t>igh</a:t>
            </a:r>
          </a:p>
        </p:txBody>
      </p:sp>
    </p:spTree>
    <p:extLst>
      <p:ext uri="{BB962C8B-B14F-4D97-AF65-F5344CB8AC3E}">
        <p14:creationId xmlns:p14="http://schemas.microsoft.com/office/powerpoint/2010/main" val="33243048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, square&#10;&#10;Description automatically generated">
            <a:extLst>
              <a:ext uri="{FF2B5EF4-FFF2-40B4-BE49-F238E27FC236}">
                <a16:creationId xmlns:a16="http://schemas.microsoft.com/office/drawing/2014/main" id="{F3450AC8-3EC1-A1FF-82B6-828CC97502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839107" cy="6858000"/>
          </a:xfrm>
          <a:prstGeom prst="rect">
            <a:avLst/>
          </a:prstGeom>
        </p:spPr>
      </p:pic>
      <p:pic>
        <p:nvPicPr>
          <p:cNvPr id="3" name="Picture 2" descr="Shape, square&#10;&#10;Description automatically generated">
            <a:extLst>
              <a:ext uri="{FF2B5EF4-FFF2-40B4-BE49-F238E27FC236}">
                <a16:creationId xmlns:a16="http://schemas.microsoft.com/office/drawing/2014/main" id="{64386F0E-33C2-0EFD-CF35-E5D3D0AE4E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-1"/>
            <a:ext cx="6895993" cy="685799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88C3D24-5D84-1501-E8AD-D0D0A649D4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69423" y="2290930"/>
            <a:ext cx="4088725" cy="3669369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F569241E-782E-0F13-C435-7C12A7C21EBB}"/>
              </a:ext>
            </a:extLst>
          </p:cNvPr>
          <p:cNvSpPr/>
          <p:nvPr/>
        </p:nvSpPr>
        <p:spPr>
          <a:xfrm>
            <a:off x="450788" y="63967"/>
            <a:ext cx="3479945" cy="27546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7300" dirty="0">
                <a:latin typeface="Twinkl" panose="02000000000000000000" pitchFamily="2" charset="0"/>
              </a:rPr>
              <a:t>ow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E9F5E0E-486F-6767-4145-A9736C560CBB}"/>
              </a:ext>
            </a:extLst>
          </p:cNvPr>
          <p:cNvSpPr/>
          <p:nvPr/>
        </p:nvSpPr>
        <p:spPr>
          <a:xfrm>
            <a:off x="696000" y="5637133"/>
            <a:ext cx="5400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Twinkl" panose="02000000000000000000" pitchFamily="2" charset="0"/>
              </a:rPr>
              <a:t>Bl</a:t>
            </a:r>
            <a:r>
              <a:rPr lang="en-GB" sz="3600" dirty="0">
                <a:solidFill>
                  <a:srgbClr val="00B050"/>
                </a:solidFill>
                <a:latin typeface="Twinkl" panose="02000000000000000000" pitchFamily="2" charset="0"/>
              </a:rPr>
              <a:t>ow</a:t>
            </a:r>
            <a:r>
              <a:rPr lang="en-GB" sz="3600" dirty="0">
                <a:latin typeface="Twinkl" panose="02000000000000000000" pitchFamily="2" charset="0"/>
              </a:rPr>
              <a:t> the sn</a:t>
            </a:r>
            <a:r>
              <a:rPr lang="en-GB" sz="3600" dirty="0">
                <a:solidFill>
                  <a:srgbClr val="00B050"/>
                </a:solidFill>
                <a:latin typeface="Twinkl" panose="02000000000000000000" pitchFamily="2" charset="0"/>
              </a:rPr>
              <a:t>ow</a:t>
            </a:r>
            <a:r>
              <a:rPr lang="en-GB" sz="3600" dirty="0">
                <a:latin typeface="Twinkl" panose="02000000000000000000" pitchFamily="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926145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, square&#10;&#10;Description automatically generated">
            <a:extLst>
              <a:ext uri="{FF2B5EF4-FFF2-40B4-BE49-F238E27FC236}">
                <a16:creationId xmlns:a16="http://schemas.microsoft.com/office/drawing/2014/main" id="{F3450AC8-3EC1-A1FF-82B6-828CC97502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839107" cy="6858000"/>
          </a:xfrm>
          <a:prstGeom prst="rect">
            <a:avLst/>
          </a:prstGeom>
        </p:spPr>
      </p:pic>
      <p:pic>
        <p:nvPicPr>
          <p:cNvPr id="5" name="Picture 4" descr="Shape, square&#10;&#10;Description automatically generated">
            <a:extLst>
              <a:ext uri="{FF2B5EF4-FFF2-40B4-BE49-F238E27FC236}">
                <a16:creationId xmlns:a16="http://schemas.microsoft.com/office/drawing/2014/main" id="{349C3464-A9E9-B19C-DD64-FCE757B550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"/>
            <a:ext cx="6839106" cy="6877207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D6659015-0902-773B-D3AC-2AB252718594}"/>
              </a:ext>
            </a:extLst>
          </p:cNvPr>
          <p:cNvSpPr/>
          <p:nvPr/>
        </p:nvSpPr>
        <p:spPr>
          <a:xfrm>
            <a:off x="368135" y="113890"/>
            <a:ext cx="2992582" cy="27546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7300" dirty="0">
                <a:latin typeface="Twinkl" panose="02000000000000000000" pitchFamily="2" charset="0"/>
              </a:rPr>
              <a:t>oo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218E9F3-1926-EA0E-DC67-9F04FC77DB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96734" y="1425039"/>
            <a:ext cx="3354832" cy="389822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B41F8A49-C6EF-B270-799C-37EDBDB72477}"/>
              </a:ext>
            </a:extLst>
          </p:cNvPr>
          <p:cNvSpPr/>
          <p:nvPr/>
        </p:nvSpPr>
        <p:spPr>
          <a:xfrm>
            <a:off x="719553" y="5677364"/>
            <a:ext cx="5400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Twinkl" panose="02000000000000000000" pitchFamily="2" charset="0"/>
              </a:rPr>
              <a:t>P</a:t>
            </a:r>
            <a:r>
              <a:rPr lang="en-GB" sz="3600" dirty="0">
                <a:solidFill>
                  <a:srgbClr val="00B050"/>
                </a:solidFill>
                <a:latin typeface="Twinkl" panose="02000000000000000000" pitchFamily="2" charset="0"/>
              </a:rPr>
              <a:t>oo</a:t>
            </a:r>
            <a:r>
              <a:rPr lang="en-GB" sz="3600" dirty="0">
                <a:latin typeface="Twinkl" panose="02000000000000000000" pitchFamily="2" charset="0"/>
              </a:rPr>
              <a:t> at the z</a:t>
            </a:r>
            <a:r>
              <a:rPr lang="en-GB" sz="3600" dirty="0">
                <a:solidFill>
                  <a:srgbClr val="00B050"/>
                </a:solidFill>
                <a:latin typeface="Twinkl" panose="02000000000000000000" pitchFamily="2" charset="0"/>
              </a:rPr>
              <a:t>oo</a:t>
            </a:r>
            <a:r>
              <a:rPr lang="en-GB" sz="3600" dirty="0">
                <a:latin typeface="Twinkl" panose="02000000000000000000" pitchFamily="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480008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, square&#10;&#10;Description automatically generated">
            <a:extLst>
              <a:ext uri="{FF2B5EF4-FFF2-40B4-BE49-F238E27FC236}">
                <a16:creationId xmlns:a16="http://schemas.microsoft.com/office/drawing/2014/main" id="{F3450AC8-3EC1-A1FF-82B6-828CC97502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839107" cy="68580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AE27A4C-40BB-D963-5B13-963EAA50D6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3554" y="18867"/>
            <a:ext cx="6839107" cy="682026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554798E-0B34-3D6A-5EF5-470A0FF22E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0099" y="1222811"/>
            <a:ext cx="4057722" cy="400213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F0CF9846-56CE-13E9-91AA-450C03960CB8}"/>
              </a:ext>
            </a:extLst>
          </p:cNvPr>
          <p:cNvSpPr/>
          <p:nvPr/>
        </p:nvSpPr>
        <p:spPr>
          <a:xfrm>
            <a:off x="152400" y="147537"/>
            <a:ext cx="3101439" cy="27546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7300" dirty="0">
                <a:latin typeface="Twinkl" panose="02000000000000000000" pitchFamily="2" charset="0"/>
              </a:rPr>
              <a:t>oo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C5FDF83-19BB-DF19-4962-E26F8DE85808}"/>
              </a:ext>
            </a:extLst>
          </p:cNvPr>
          <p:cNvSpPr/>
          <p:nvPr/>
        </p:nvSpPr>
        <p:spPr>
          <a:xfrm>
            <a:off x="696000" y="5545641"/>
            <a:ext cx="5400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Twinkl" panose="02000000000000000000" pitchFamily="2" charset="0"/>
              </a:rPr>
              <a:t>L</a:t>
            </a:r>
            <a:r>
              <a:rPr lang="en-GB" sz="3600" dirty="0">
                <a:solidFill>
                  <a:srgbClr val="00B050"/>
                </a:solidFill>
                <a:latin typeface="Twinkl" panose="02000000000000000000" pitchFamily="2" charset="0"/>
              </a:rPr>
              <a:t>oo</a:t>
            </a:r>
            <a:r>
              <a:rPr lang="en-GB" sz="3600" dirty="0">
                <a:latin typeface="Comic Sans MS" panose="030F0702030302020204" pitchFamily="66" charset="0"/>
              </a:rPr>
              <a:t>k</a:t>
            </a:r>
            <a:r>
              <a:rPr lang="en-GB" sz="3600" dirty="0">
                <a:latin typeface="Twinkl" panose="02000000000000000000" pitchFamily="2" charset="0"/>
              </a:rPr>
              <a:t> at a b</a:t>
            </a:r>
            <a:r>
              <a:rPr lang="en-GB" sz="3600" dirty="0">
                <a:solidFill>
                  <a:srgbClr val="00B050"/>
                </a:solidFill>
                <a:latin typeface="Twinkl" panose="02000000000000000000" pitchFamily="2" charset="0"/>
              </a:rPr>
              <a:t>oo</a:t>
            </a:r>
            <a:r>
              <a:rPr lang="en-GB" sz="3600" dirty="0">
                <a:latin typeface="Comic Sans MS" panose="030F0702030302020204" pitchFamily="66" charset="0"/>
              </a:rPr>
              <a:t>k</a:t>
            </a:r>
            <a:r>
              <a:rPr lang="en-GB" sz="3600" dirty="0">
                <a:latin typeface="Twinkl" panose="02000000000000000000" pitchFamily="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285927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, square&#10;&#10;Description automatically generated">
            <a:extLst>
              <a:ext uri="{FF2B5EF4-FFF2-40B4-BE49-F238E27FC236}">
                <a16:creationId xmlns:a16="http://schemas.microsoft.com/office/drawing/2014/main" id="{F3450AC8-3EC1-A1FF-82B6-828CC97502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839107" cy="6858000"/>
          </a:xfrm>
          <a:prstGeom prst="rect">
            <a:avLst/>
          </a:prstGeom>
        </p:spPr>
      </p:pic>
      <p:pic>
        <p:nvPicPr>
          <p:cNvPr id="3" name="Picture 2" descr="Shape, square&#10;&#10;Description automatically generated">
            <a:extLst>
              <a:ext uri="{FF2B5EF4-FFF2-40B4-BE49-F238E27FC236}">
                <a16:creationId xmlns:a16="http://schemas.microsoft.com/office/drawing/2014/main" id="{990DC2B1-BAEF-74D7-D270-AD3A9C7C33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-1"/>
            <a:ext cx="6839107" cy="685810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B129B2D-67D7-B869-A250-5453268A3E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29092" y="1067915"/>
            <a:ext cx="3632573" cy="3740389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74BF8B6A-2D81-6809-A565-658865E2DCF2}"/>
              </a:ext>
            </a:extLst>
          </p:cNvPr>
          <p:cNvSpPr/>
          <p:nvPr/>
        </p:nvSpPr>
        <p:spPr>
          <a:xfrm>
            <a:off x="255091" y="98419"/>
            <a:ext cx="2574000" cy="27546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7300" dirty="0">
                <a:latin typeface="Twinkl" panose="02000000000000000000" pitchFamily="2" charset="0"/>
              </a:rPr>
              <a:t>ar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0DF2EAA-DA28-AAF0-F606-F350ACDF5C07}"/>
              </a:ext>
            </a:extLst>
          </p:cNvPr>
          <p:cNvSpPr/>
          <p:nvPr/>
        </p:nvSpPr>
        <p:spPr>
          <a:xfrm>
            <a:off x="736961" y="5466919"/>
            <a:ext cx="5400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Twinkl" panose="02000000000000000000" pitchFamily="2" charset="0"/>
              </a:rPr>
              <a:t>St</a:t>
            </a:r>
            <a:r>
              <a:rPr lang="en-GB" sz="3600" dirty="0">
                <a:solidFill>
                  <a:srgbClr val="00B050"/>
                </a:solidFill>
                <a:latin typeface="Twinkl" panose="02000000000000000000" pitchFamily="2" charset="0"/>
              </a:rPr>
              <a:t>ar</a:t>
            </a:r>
            <a:r>
              <a:rPr lang="en-GB" sz="3600" dirty="0">
                <a:latin typeface="Twinkl" panose="02000000000000000000" pitchFamily="2" charset="0"/>
              </a:rPr>
              <a:t>t the c</a:t>
            </a:r>
            <a:r>
              <a:rPr lang="en-GB" sz="3600" dirty="0">
                <a:solidFill>
                  <a:srgbClr val="00B050"/>
                </a:solidFill>
                <a:latin typeface="Twinkl" panose="02000000000000000000" pitchFamily="2" charset="0"/>
              </a:rPr>
              <a:t>ar</a:t>
            </a:r>
            <a:r>
              <a:rPr lang="en-GB" sz="3600" dirty="0">
                <a:latin typeface="Twinkl" panose="02000000000000000000" pitchFamily="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545244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, square&#10;&#10;Description automatically generated">
            <a:extLst>
              <a:ext uri="{FF2B5EF4-FFF2-40B4-BE49-F238E27FC236}">
                <a16:creationId xmlns:a16="http://schemas.microsoft.com/office/drawing/2014/main" id="{F3450AC8-3EC1-A1FF-82B6-828CC97502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839107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16744E4-EC3C-2746-0C65-0C9DBFD938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0963" y="595888"/>
            <a:ext cx="3808131" cy="4723545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19D3F6B1-E3E0-82F2-C585-CC9CEA2E2152}"/>
              </a:ext>
            </a:extLst>
          </p:cNvPr>
          <p:cNvSpPr/>
          <p:nvPr/>
        </p:nvSpPr>
        <p:spPr>
          <a:xfrm>
            <a:off x="458693" y="63626"/>
            <a:ext cx="2510138" cy="27546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7300" dirty="0">
                <a:latin typeface="Twinkl" panose="02000000000000000000" pitchFamily="2" charset="0"/>
              </a:rPr>
              <a:t>or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C72C4FF-C0C7-1192-6AA2-A6F7FF01C1A4}"/>
              </a:ext>
            </a:extLst>
          </p:cNvPr>
          <p:cNvSpPr/>
          <p:nvPr/>
        </p:nvSpPr>
        <p:spPr>
          <a:xfrm>
            <a:off x="696000" y="5636452"/>
            <a:ext cx="5400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Twinkl" panose="02000000000000000000" pitchFamily="2" charset="0"/>
              </a:rPr>
              <a:t>Shut the d</a:t>
            </a:r>
            <a:r>
              <a:rPr lang="en-GB" sz="3600" dirty="0">
                <a:solidFill>
                  <a:srgbClr val="00B050"/>
                </a:solidFill>
                <a:latin typeface="Twinkl" panose="02000000000000000000" pitchFamily="2" charset="0"/>
              </a:rPr>
              <a:t>oor</a:t>
            </a:r>
            <a:r>
              <a:rPr lang="en-GB" sz="3600" dirty="0">
                <a:latin typeface="Twinkl" panose="02000000000000000000" pitchFamily="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696983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, square&#10;&#10;Description automatically generated">
            <a:extLst>
              <a:ext uri="{FF2B5EF4-FFF2-40B4-BE49-F238E27FC236}">
                <a16:creationId xmlns:a16="http://schemas.microsoft.com/office/drawing/2014/main" id="{F3450AC8-3EC1-A1FF-82B6-828CC97502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839107" cy="6858000"/>
          </a:xfrm>
          <a:prstGeom prst="rect">
            <a:avLst/>
          </a:prstGeom>
        </p:spPr>
      </p:pic>
      <p:pic>
        <p:nvPicPr>
          <p:cNvPr id="3" name="Picture 2" descr="Shape, square&#10;&#10;Description automatically generated">
            <a:extLst>
              <a:ext uri="{FF2B5EF4-FFF2-40B4-BE49-F238E27FC236}">
                <a16:creationId xmlns:a16="http://schemas.microsoft.com/office/drawing/2014/main" id="{64386F0E-33C2-0EFD-CF35-E5D3D0AE4E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-1"/>
            <a:ext cx="6895993" cy="685799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77230C1-C45B-099D-01B7-BF8C806FA7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7653" y="665798"/>
            <a:ext cx="3885396" cy="4470004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A0D72645-B58C-AB4D-4514-9E4334710143}"/>
              </a:ext>
            </a:extLst>
          </p:cNvPr>
          <p:cNvSpPr/>
          <p:nvPr/>
        </p:nvSpPr>
        <p:spPr>
          <a:xfrm>
            <a:off x="493630" y="111671"/>
            <a:ext cx="3104593" cy="27546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7300" dirty="0">
                <a:latin typeface="Twinkl" panose="02000000000000000000" pitchFamily="2" charset="0"/>
              </a:rPr>
              <a:t>air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BAFA72B-2DEF-0D00-E3B5-83CF078DDEAB}"/>
              </a:ext>
            </a:extLst>
          </p:cNvPr>
          <p:cNvSpPr/>
          <p:nvPr/>
        </p:nvSpPr>
        <p:spPr>
          <a:xfrm>
            <a:off x="747995" y="5545871"/>
            <a:ext cx="5400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Twinkl" panose="02000000000000000000" pitchFamily="2" charset="0"/>
              </a:rPr>
              <a:t>That’s not f</a:t>
            </a:r>
            <a:r>
              <a:rPr lang="en-GB" sz="3600" dirty="0">
                <a:solidFill>
                  <a:srgbClr val="00B050"/>
                </a:solidFill>
                <a:latin typeface="Twinkl" panose="02000000000000000000" pitchFamily="2" charset="0"/>
              </a:rPr>
              <a:t>air</a:t>
            </a:r>
            <a:r>
              <a:rPr lang="en-GB" sz="3600" dirty="0">
                <a:latin typeface="Twinkl" panose="02000000000000000000" pitchFamily="2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5017502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, square&#10;&#10;Description automatically generated">
            <a:extLst>
              <a:ext uri="{FF2B5EF4-FFF2-40B4-BE49-F238E27FC236}">
                <a16:creationId xmlns:a16="http://schemas.microsoft.com/office/drawing/2014/main" id="{F3450AC8-3EC1-A1FF-82B6-828CC97502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839107" cy="6858000"/>
          </a:xfrm>
          <a:prstGeom prst="rect">
            <a:avLst/>
          </a:prstGeom>
        </p:spPr>
      </p:pic>
      <p:pic>
        <p:nvPicPr>
          <p:cNvPr id="5" name="Picture 4" descr="Shape, square&#10;&#10;Description automatically generated">
            <a:extLst>
              <a:ext uri="{FF2B5EF4-FFF2-40B4-BE49-F238E27FC236}">
                <a16:creationId xmlns:a16="http://schemas.microsoft.com/office/drawing/2014/main" id="{349C3464-A9E9-B19C-DD64-FCE757B550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6839106" cy="687720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C68A6B4-E1BF-4ACD-EBDB-890F236F15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98996" y="713325"/>
            <a:ext cx="3584295" cy="4475997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D2F4699-D709-FFEF-8CFA-C058A8897EEB}"/>
              </a:ext>
            </a:extLst>
          </p:cNvPr>
          <p:cNvSpPr/>
          <p:nvPr/>
        </p:nvSpPr>
        <p:spPr>
          <a:xfrm>
            <a:off x="408451" y="141997"/>
            <a:ext cx="2196561" cy="27546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7300" dirty="0">
                <a:latin typeface="Twinkl" panose="02000000000000000000" pitchFamily="2" charset="0"/>
              </a:rPr>
              <a:t>ir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CB00F8D-EB5E-2F3A-81C2-B66BE34EC265}"/>
              </a:ext>
            </a:extLst>
          </p:cNvPr>
          <p:cNvSpPr/>
          <p:nvPr/>
        </p:nvSpPr>
        <p:spPr>
          <a:xfrm>
            <a:off x="719553" y="5579481"/>
            <a:ext cx="5400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Twinkl" panose="02000000000000000000" pitchFamily="2" charset="0"/>
              </a:rPr>
              <a:t>Wh</a:t>
            </a:r>
            <a:r>
              <a:rPr lang="en-GB" sz="3600" dirty="0">
                <a:solidFill>
                  <a:srgbClr val="00B050"/>
                </a:solidFill>
                <a:latin typeface="Twinkl" panose="02000000000000000000" pitchFamily="2" charset="0"/>
              </a:rPr>
              <a:t>ir</a:t>
            </a:r>
            <a:r>
              <a:rPr lang="en-GB" sz="3600" dirty="0">
                <a:latin typeface="Twinkl" panose="02000000000000000000" pitchFamily="2" charset="0"/>
              </a:rPr>
              <a:t>l and tw</a:t>
            </a:r>
            <a:r>
              <a:rPr lang="en-GB" sz="3600" dirty="0">
                <a:solidFill>
                  <a:srgbClr val="00B050"/>
                </a:solidFill>
                <a:latin typeface="Twinkl" panose="02000000000000000000" pitchFamily="2" charset="0"/>
              </a:rPr>
              <a:t>ir</a:t>
            </a:r>
            <a:r>
              <a:rPr lang="en-GB" sz="3600" dirty="0">
                <a:latin typeface="Twinkl" panose="02000000000000000000" pitchFamily="2" charset="0"/>
              </a:rPr>
              <a:t>l.</a:t>
            </a:r>
          </a:p>
        </p:txBody>
      </p:sp>
    </p:spTree>
    <p:extLst>
      <p:ext uri="{BB962C8B-B14F-4D97-AF65-F5344CB8AC3E}">
        <p14:creationId xmlns:p14="http://schemas.microsoft.com/office/powerpoint/2010/main" val="36767733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, square&#10;&#10;Description automatically generated">
            <a:extLst>
              <a:ext uri="{FF2B5EF4-FFF2-40B4-BE49-F238E27FC236}">
                <a16:creationId xmlns:a16="http://schemas.microsoft.com/office/drawing/2014/main" id="{F3450AC8-3EC1-A1FF-82B6-828CC97502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839107" cy="68580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AE27A4C-40BB-D963-5B13-963EAA50D6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6839107" cy="682026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CF37AC4-2C0E-A5B1-0E41-444375CC41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27698" y="992817"/>
            <a:ext cx="3607506" cy="43781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8416C3BB-6FF5-5CBF-FC3F-98B5F504BDA2}"/>
              </a:ext>
            </a:extLst>
          </p:cNvPr>
          <p:cNvSpPr/>
          <p:nvPr/>
        </p:nvSpPr>
        <p:spPr>
          <a:xfrm>
            <a:off x="493630" y="111671"/>
            <a:ext cx="2867087" cy="27546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7300" dirty="0">
                <a:latin typeface="Twinkl" panose="02000000000000000000" pitchFamily="2" charset="0"/>
              </a:rPr>
              <a:t>ou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85E0170-7971-AEEE-C8F7-3DD699676FA1}"/>
              </a:ext>
            </a:extLst>
          </p:cNvPr>
          <p:cNvSpPr/>
          <p:nvPr/>
        </p:nvSpPr>
        <p:spPr>
          <a:xfrm>
            <a:off x="719552" y="5542720"/>
            <a:ext cx="5400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Twinkl" panose="02000000000000000000" pitchFamily="2" charset="0"/>
              </a:rPr>
              <a:t>Sh</a:t>
            </a:r>
            <a:r>
              <a:rPr lang="en-GB" sz="3600" dirty="0">
                <a:solidFill>
                  <a:srgbClr val="00B050"/>
                </a:solidFill>
                <a:latin typeface="Twinkl" panose="02000000000000000000" pitchFamily="2" charset="0"/>
              </a:rPr>
              <a:t>ou</a:t>
            </a:r>
            <a:r>
              <a:rPr lang="en-GB" sz="3600" dirty="0">
                <a:latin typeface="Twinkl" panose="02000000000000000000" pitchFamily="2" charset="0"/>
              </a:rPr>
              <a:t>t it </a:t>
            </a:r>
            <a:r>
              <a:rPr lang="en-GB" sz="3600" dirty="0">
                <a:solidFill>
                  <a:srgbClr val="00B050"/>
                </a:solidFill>
                <a:latin typeface="Twinkl" panose="02000000000000000000" pitchFamily="2" charset="0"/>
              </a:rPr>
              <a:t>ou</a:t>
            </a:r>
            <a:r>
              <a:rPr lang="en-GB" sz="3600" dirty="0">
                <a:latin typeface="Twinkl" panose="02000000000000000000" pitchFamily="2" charset="0"/>
              </a:rPr>
              <a:t>t.</a:t>
            </a:r>
          </a:p>
        </p:txBody>
      </p:sp>
    </p:spTree>
    <p:extLst>
      <p:ext uri="{BB962C8B-B14F-4D97-AF65-F5344CB8AC3E}">
        <p14:creationId xmlns:p14="http://schemas.microsoft.com/office/powerpoint/2010/main" val="20555729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, square&#10;&#10;Description automatically generated">
            <a:extLst>
              <a:ext uri="{FF2B5EF4-FFF2-40B4-BE49-F238E27FC236}">
                <a16:creationId xmlns:a16="http://schemas.microsoft.com/office/drawing/2014/main" id="{F3450AC8-3EC1-A1FF-82B6-828CC97502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839107" cy="6858000"/>
          </a:xfrm>
          <a:prstGeom prst="rect">
            <a:avLst/>
          </a:prstGeom>
        </p:spPr>
      </p:pic>
      <p:pic>
        <p:nvPicPr>
          <p:cNvPr id="3" name="Picture 2" descr="Shape, square&#10;&#10;Description automatically generated">
            <a:extLst>
              <a:ext uri="{FF2B5EF4-FFF2-40B4-BE49-F238E27FC236}">
                <a16:creationId xmlns:a16="http://schemas.microsoft.com/office/drawing/2014/main" id="{990DC2B1-BAEF-74D7-D270-AD3A9C7C33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-1"/>
            <a:ext cx="6839107" cy="685810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6CF1604-EC6F-0141-C790-F9B4CAA2965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00916" y="1488971"/>
            <a:ext cx="4104538" cy="3782101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0173C108-BC6B-2928-5272-E2412F608EF6}"/>
              </a:ext>
            </a:extLst>
          </p:cNvPr>
          <p:cNvSpPr/>
          <p:nvPr/>
        </p:nvSpPr>
        <p:spPr>
          <a:xfrm>
            <a:off x="463409" y="-97957"/>
            <a:ext cx="2807710" cy="27546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7300" dirty="0">
                <a:latin typeface="Twinkl" panose="02000000000000000000" pitchFamily="2" charset="0"/>
                <a:cs typeface="Times New Roman" panose="02020603050405020304" pitchFamily="18" charset="0"/>
              </a:rPr>
              <a:t>oy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7BD0850-AFC1-6B9D-77DE-8221B76EE9CC}"/>
              </a:ext>
            </a:extLst>
          </p:cNvPr>
          <p:cNvSpPr/>
          <p:nvPr/>
        </p:nvSpPr>
        <p:spPr>
          <a:xfrm>
            <a:off x="864521" y="5589309"/>
            <a:ext cx="5400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Twinkl" panose="02000000000000000000" pitchFamily="2" charset="0"/>
              </a:rPr>
              <a:t>T</a:t>
            </a:r>
            <a:r>
              <a:rPr lang="en-GB" sz="3600" dirty="0">
                <a:solidFill>
                  <a:srgbClr val="00B050"/>
                </a:solidFill>
                <a:latin typeface="Twinkl" panose="02000000000000000000" pitchFamily="2" charset="0"/>
              </a:rPr>
              <a:t>oy</a:t>
            </a:r>
            <a:r>
              <a:rPr lang="en-GB" sz="3600" dirty="0">
                <a:latin typeface="Twinkl" panose="02000000000000000000" pitchFamily="2" charset="0"/>
              </a:rPr>
              <a:t> for a b</a:t>
            </a:r>
            <a:r>
              <a:rPr lang="en-GB" sz="3600" dirty="0">
                <a:solidFill>
                  <a:srgbClr val="00B050"/>
                </a:solidFill>
                <a:latin typeface="Twinkl" panose="02000000000000000000" pitchFamily="2" charset="0"/>
              </a:rPr>
              <a:t>oy</a:t>
            </a:r>
            <a:r>
              <a:rPr lang="en-GB" sz="3600" dirty="0">
                <a:latin typeface="Twinkl" panose="02000000000000000000" pitchFamily="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647620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270</TotalTime>
  <Words>62</Words>
  <Application>Microsoft Office PowerPoint</Application>
  <PresentationFormat>Widescreen</PresentationFormat>
  <Paragraphs>24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Arial</vt:lpstr>
      <vt:lpstr>Calibri</vt:lpstr>
      <vt:lpstr>Calibri Light</vt:lpstr>
      <vt:lpstr>Comic Sans MS</vt:lpstr>
      <vt:lpstr>Times New Roman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 Holt</dc:creator>
  <cp:lastModifiedBy>Erika Cowell</cp:lastModifiedBy>
  <cp:revision>20</cp:revision>
  <dcterms:created xsi:type="dcterms:W3CDTF">2022-05-16T12:22:40Z</dcterms:created>
  <dcterms:modified xsi:type="dcterms:W3CDTF">2023-12-21T12:22:09Z</dcterms:modified>
</cp:coreProperties>
</file>