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9" r:id="rId17"/>
    <p:sldId id="272" r:id="rId18"/>
    <p:sldId id="273" r:id="rId19"/>
    <p:sldId id="275" r:id="rId20"/>
    <p:sldId id="276" r:id="rId21"/>
    <p:sldId id="277" r:id="rId22"/>
    <p:sldId id="274" r:id="rId23"/>
    <p:sldId id="280" r:id="rId24"/>
    <p:sldId id="278" r:id="rId25"/>
    <p:sldId id="281" r:id="rId26"/>
    <p:sldId id="284" r:id="rId27"/>
    <p:sldId id="282" r:id="rId28"/>
    <p:sldId id="291" r:id="rId29"/>
    <p:sldId id="290" r:id="rId30"/>
    <p:sldId id="292" r:id="rId31"/>
    <p:sldId id="289" r:id="rId32"/>
    <p:sldId id="285" r:id="rId33"/>
    <p:sldId id="283" r:id="rId34"/>
    <p:sldId id="287" r:id="rId35"/>
    <p:sldId id="286" r:id="rId36"/>
  </p:sldIdLst>
  <p:sldSz cx="12192000" cy="6858000"/>
  <p:notesSz cx="6797675" cy="9926638"/>
  <p:defaultTextStyle>
    <a:defPPr>
      <a:defRPr lang="en-JP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794"/>
  </p:normalViewPr>
  <p:slideViewPr>
    <p:cSldViewPr snapToGrid="0" snapToObjects="1">
      <p:cViewPr varScale="1">
        <p:scale>
          <a:sx n="72" d="100"/>
          <a:sy n="72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6AEFA-2F81-0266-570E-7ADC61AEAB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B62945-463A-1CE5-46BE-C3E4500BBE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JP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F7012E-48B7-DEE2-B0A9-89C883B7B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51FA78-363A-4A3D-C2F2-E70034A3B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ACC641-F6DD-F5B4-B64C-75C14DDDA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612802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253F3-3C68-A68F-141A-12A81C7D4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9C293-0885-DD95-6BDC-64E4ABC38F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CB808D-B19A-93AF-50FD-6F16283AA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F31C1F-E0C1-D032-4BE8-F0B1EE80F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7D0F40-18BB-FCF1-8D93-25045CA06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2889967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66D23-69E1-2832-B24C-0F7AAF28F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6384FD-7F67-3473-7F2D-88B4AFD827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CF61D-A4E7-D176-870D-F0991322F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6BE41-2FFC-6A2F-C79D-40C294F84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26172B-F1AB-8041-9381-E43B375C9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756058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943D4-4D9E-DC91-E082-E0D8F65DA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3FDA4C-D314-D58E-663A-5A50D59A7C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C39EB-CA9F-F07E-0F04-DE72FADA09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216BEC-8B81-715E-113B-0FBA13B68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76ABC9-4913-F33B-08FF-932E0EEA5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B04CA1-A08E-93B3-57B9-2E249A30A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120139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B4ECC-9C67-56B3-3B3A-31DEC4AF7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58349F-11D5-7572-B00F-0BF99E866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95985A-594C-7F78-0C02-03B6F8859F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08E4AD-119D-879B-1BBC-03AE8EB074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814F58-A85A-6908-9A11-2601264555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C961FE-BF1C-F6A2-B8F2-7055A3781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B54D73-C8F4-6424-6718-0848E05E8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5BBBDD-C7DC-7580-F804-A23099188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166930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6158A-E956-8DEA-F2CB-F5A3B37F5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487F55-C1C8-6DFE-2B0D-717D872DE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8237F1-FFD9-70CA-2C3C-E392CD2DE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63B593-6B3D-86F4-EC8D-7690F6A29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65294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002193-FE1A-8DDA-EC77-55033E831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B1F3E3-8F05-BE3E-C858-0BC1356EE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4233CD-2062-FAA0-37C5-39CA6AE85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778588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E2C2B-C2CF-D07D-C8C0-6E6DF09BF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DA5C03-2D8D-33C2-548C-B8CEBA513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06B12C-91BD-ED26-B6F9-959AEE1C67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A3227A-4724-03C8-EF48-944A02234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5D5CAC-8B0C-C391-AD2C-3221DB886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96E2CF-8CA1-CB1C-C21D-FAD8532BE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3237657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39C0E-3FBA-216F-62B3-D45D69AD8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DF9B125-C962-7CA4-CB04-C253A6A066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JP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60DB4E-5CAD-AA99-A280-AA5501CF23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14DE38-3B4F-D9C0-BF7A-1961F9DD1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69D7F-2D71-C37A-7071-3FDA68EE9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20C4BC-DD86-E940-AA07-67E943C07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926304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336103-1809-C2C0-761E-5FFB9AD1B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4166A2-FD6A-F7D3-64CD-86BCAA2FA7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255B33-A671-3491-E4C5-7A8D5F415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7D4029-3F3C-2DA8-D226-D2A2D56C3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44848-81FC-4FE6-FEE0-74C5BA3E5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482751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4620AC-E464-674A-2111-7B85B6985C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D1C89D-5C54-32A2-D918-F9607D9A5A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39F0AB-1E10-B683-61B2-AF7D287B6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4C1662-29C2-F4EA-726F-98C7076EC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4CDE93-C297-DC42-B2A3-4F2FD94D1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4276499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52313F-684C-EC20-2DB4-29A6C725C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713A11-550D-A2FF-E426-0710769CDC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FDA5AD-33F0-E7FE-AA10-B973875464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C4DF83-7983-D197-6B57-FAC0E2254F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999F90-91E3-9433-F150-F52CD70748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3089588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JP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7CEF1824-5F90-282D-F59D-1ABC7E468E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62" y="132930"/>
            <a:ext cx="6757982" cy="6610770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2D31A0A2-6A62-A7BD-B9F5-027FEE9380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725" y="484514"/>
            <a:ext cx="5248275" cy="588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1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5E514B31-1384-C092-CBBC-2608DFB4F8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839003" cy="6858000"/>
          </a:xfrm>
          <a:prstGeom prst="rect">
            <a:avLst/>
          </a:prstGeom>
        </p:spPr>
      </p:pic>
      <p:pic>
        <p:nvPicPr>
          <p:cNvPr id="6" name="Picture 5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5B899DE9-5AA8-9B0F-9795-20A9249C73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515" y="487493"/>
            <a:ext cx="5610980" cy="592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484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1C0BC149-732A-628D-9E71-B8DBEAC4ED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363"/>
            <a:ext cx="6818844" cy="6781274"/>
          </a:xfrm>
          <a:prstGeom prst="rect">
            <a:avLst/>
          </a:prstGeom>
        </p:spPr>
      </p:pic>
      <p:pic>
        <p:nvPicPr>
          <p:cNvPr id="7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D8B4DD8C-08F0-E345-4309-A31EC0E381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987" y="369887"/>
            <a:ext cx="5244193" cy="611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549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299C8A65-7757-4855-9478-9D99CBE1B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79"/>
            <a:ext cx="6839106" cy="6877207"/>
          </a:xfrm>
          <a:prstGeom prst="rect">
            <a:avLst/>
          </a:prstGeom>
        </p:spPr>
      </p:pic>
      <p:pic>
        <p:nvPicPr>
          <p:cNvPr id="3" name="Picture 2" descr="Text, whiteboard&#10;&#10;Description automatically generated">
            <a:extLst>
              <a:ext uri="{FF2B5EF4-FFF2-40B4-BE49-F238E27FC236}">
                <a16:creationId xmlns:a16="http://schemas.microsoft.com/office/drawing/2014/main" id="{7DA59A04-95D6-0799-BD77-FC8A84A533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250" y="423660"/>
            <a:ext cx="5365750" cy="6066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244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839107" cy="6858000"/>
          </a:xfrm>
          <a:prstGeom prst="rect">
            <a:avLst/>
          </a:prstGeom>
        </p:spPr>
      </p:pic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7EB530D-E9BD-99F9-0A35-18F3B091EF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75" y="385762"/>
            <a:ext cx="5048194" cy="608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18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7CEF1824-5F90-282D-F59D-1ABC7E468E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7014258" cy="6861463"/>
          </a:xfrm>
          <a:prstGeom prst="rect">
            <a:avLst/>
          </a:prstGeom>
        </p:spPr>
      </p:pic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1A364485-D20F-C4F9-99E8-E121C64349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777" y="457200"/>
            <a:ext cx="5032703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878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5E514B31-1384-C092-CBBC-2608DFB4F8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839003" cy="6858000"/>
          </a:xfrm>
          <a:prstGeom prst="rect">
            <a:avLst/>
          </a:prstGeom>
        </p:spPr>
      </p:pic>
      <p:pic>
        <p:nvPicPr>
          <p:cNvPr id="4" name="Picture 3" descr="Text, whiteboard&#10;&#10;Description automatically generated">
            <a:extLst>
              <a:ext uri="{FF2B5EF4-FFF2-40B4-BE49-F238E27FC236}">
                <a16:creationId xmlns:a16="http://schemas.microsoft.com/office/drawing/2014/main" id="{87EAA51D-940C-9D5C-075F-C63675C30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525" y="338360"/>
            <a:ext cx="5441950" cy="6181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2281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1C0BC149-732A-628D-9E71-B8DBEAC4ED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363"/>
            <a:ext cx="6818844" cy="6781274"/>
          </a:xfrm>
          <a:prstGeom prst="rect">
            <a:avLst/>
          </a:prstGeom>
        </p:spPr>
      </p:pic>
      <p:pic>
        <p:nvPicPr>
          <p:cNvPr id="3" name="Picture 2" descr="Text, whiteboard&#10;&#10;Description automatically generated">
            <a:extLst>
              <a:ext uri="{FF2B5EF4-FFF2-40B4-BE49-F238E27FC236}">
                <a16:creationId xmlns:a16="http://schemas.microsoft.com/office/drawing/2014/main" id="{865C3B94-1B16-DE3D-6C27-C03BF44FA2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623" y="484981"/>
            <a:ext cx="4997597" cy="5888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697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AA20D5D2-C7A9-4887-B1CE-5FF0A70EAB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79"/>
            <a:ext cx="6839106" cy="6877207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B6C523DA-3F03-4553-880B-0EF08EC98B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313" y="370966"/>
            <a:ext cx="5162550" cy="615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7697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839107" cy="6858000"/>
          </a:xfrm>
          <a:prstGeom prst="rect">
            <a:avLst/>
          </a:prstGeom>
        </p:spPr>
      </p:pic>
      <p:pic>
        <p:nvPicPr>
          <p:cNvPr id="3" name="Picture 2" descr="Application&#10;&#10;Description automatically generated with medium confidence">
            <a:extLst>
              <a:ext uri="{FF2B5EF4-FFF2-40B4-BE49-F238E27FC236}">
                <a16:creationId xmlns:a16="http://schemas.microsoft.com/office/drawing/2014/main" id="{FFA8F7E4-9A1D-A5EF-0FAB-A0AC1113C3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00" y="468312"/>
            <a:ext cx="5335100" cy="592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7115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7CEF1824-5F90-282D-F59D-1ABC7E468E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7014258" cy="6861463"/>
          </a:xfrm>
          <a:prstGeom prst="rect">
            <a:avLst/>
          </a:prstGeom>
        </p:spPr>
      </p:pic>
      <p:pic>
        <p:nvPicPr>
          <p:cNvPr id="3" name="Picture 2" descr="Text&#10;&#10;Description automatically generated with medium confidence">
            <a:extLst>
              <a:ext uri="{FF2B5EF4-FFF2-40B4-BE49-F238E27FC236}">
                <a16:creationId xmlns:a16="http://schemas.microsoft.com/office/drawing/2014/main" id="{61A667F4-B636-56F3-500E-BAB330A3B2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922" y="397075"/>
            <a:ext cx="5332413" cy="606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690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5E514B31-1384-C092-CBBC-2608DFB4F8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839003" cy="6858000"/>
          </a:xfrm>
          <a:prstGeom prst="rect">
            <a:avLst/>
          </a:prstGeom>
        </p:spPr>
      </p:pic>
      <p:pic>
        <p:nvPicPr>
          <p:cNvPr id="4" name="Picture 3" descr="Text, whiteboard&#10;&#10;Description automatically generated">
            <a:extLst>
              <a:ext uri="{FF2B5EF4-FFF2-40B4-BE49-F238E27FC236}">
                <a16:creationId xmlns:a16="http://schemas.microsoft.com/office/drawing/2014/main" id="{53C7AC2C-AA0B-EE86-8BCC-85A21F0518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087" y="457200"/>
            <a:ext cx="5180826" cy="6157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4180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1C0BC149-732A-628D-9E71-B8DBEAC4ED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363"/>
            <a:ext cx="6818844" cy="6781274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4A528CEA-41C3-C165-38EA-758F8C407F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351" y="371475"/>
            <a:ext cx="5120141" cy="611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3867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482FC29B-92BF-424A-BB72-D85F033F0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79"/>
            <a:ext cx="6839106" cy="6877207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7473B32E-088B-E8C5-E319-7AAEC6D3BB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263" y="375069"/>
            <a:ext cx="5392737" cy="610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3879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839107" cy="6858000"/>
          </a:xfrm>
          <a:prstGeom prst="rect">
            <a:avLst/>
          </a:prstGeom>
        </p:spPr>
      </p:pic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143E7CCB-18AB-7385-44D8-3E208F4F9A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30" y="482600"/>
            <a:ext cx="5426044" cy="589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2218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1C0BC149-732A-628D-9E71-B8DBEAC4ED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363"/>
            <a:ext cx="6818844" cy="6781274"/>
          </a:xfrm>
          <a:prstGeom prst="rect">
            <a:avLst/>
          </a:prstGeom>
        </p:spPr>
      </p:pic>
      <p:pic>
        <p:nvPicPr>
          <p:cNvPr id="3" name="Picture 2" descr="A picture containing text, dish, food, sushi&#10;&#10;Description automatically generated">
            <a:extLst>
              <a:ext uri="{FF2B5EF4-FFF2-40B4-BE49-F238E27FC236}">
                <a16:creationId xmlns:a16="http://schemas.microsoft.com/office/drawing/2014/main" id="{F29487C0-5606-B286-447B-84E0726542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117" y="353219"/>
            <a:ext cx="5598883" cy="6151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4048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7CEF1824-5F90-282D-F59D-1ABC7E468E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7014258" cy="6861463"/>
          </a:xfrm>
          <a:prstGeom prst="rect">
            <a:avLst/>
          </a:prstGeom>
        </p:spPr>
      </p:pic>
      <p:pic>
        <p:nvPicPr>
          <p:cNvPr id="3" name="Picture 2" descr="Text, whiteboard&#10;&#10;Description automatically generated">
            <a:extLst>
              <a:ext uri="{FF2B5EF4-FFF2-40B4-BE49-F238E27FC236}">
                <a16:creationId xmlns:a16="http://schemas.microsoft.com/office/drawing/2014/main" id="{E46942E4-AA2E-54FB-1FA4-48B0315859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963" y="542924"/>
            <a:ext cx="5186056" cy="5886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6840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5E514B31-1384-C092-CBBC-2608DFB4F8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839003" cy="6858000"/>
          </a:xfrm>
          <a:prstGeom prst="rect">
            <a:avLst/>
          </a:prstGeom>
        </p:spPr>
      </p:pic>
      <p:pic>
        <p:nvPicPr>
          <p:cNvPr id="4" name="Picture 3" descr="Text, whiteboard&#10;&#10;Description automatically generated">
            <a:extLst>
              <a:ext uri="{FF2B5EF4-FFF2-40B4-BE49-F238E27FC236}">
                <a16:creationId xmlns:a16="http://schemas.microsoft.com/office/drawing/2014/main" id="{025CD7EA-097A-7F2A-92EB-6888EBD636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401" y="361269"/>
            <a:ext cx="5435599" cy="6135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3852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B52A00D6-A919-4B6F-9810-3BB9032591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79"/>
            <a:ext cx="6839106" cy="6877207"/>
          </a:xfrm>
          <a:prstGeom prst="rect">
            <a:avLst/>
          </a:prstGeom>
        </p:spPr>
      </p:pic>
      <p:pic>
        <p:nvPicPr>
          <p:cNvPr id="7" name="Picture 6" descr="A picture containing text, mammal&#10;&#10;Description automatically generated">
            <a:extLst>
              <a:ext uri="{FF2B5EF4-FFF2-40B4-BE49-F238E27FC236}">
                <a16:creationId xmlns:a16="http://schemas.microsoft.com/office/drawing/2014/main" id="{CA6F0699-5E44-19AF-A5BE-3B73BA1945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642" y="534325"/>
            <a:ext cx="5170726" cy="582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5473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839107" cy="6858000"/>
          </a:xfrm>
          <a:prstGeom prst="rect">
            <a:avLst/>
          </a:prstGeom>
        </p:spPr>
      </p:pic>
      <p:pic>
        <p:nvPicPr>
          <p:cNvPr id="3" name="Picture 2" descr="A close-up of a faucet&#10;&#10;Description automatically generated">
            <a:extLst>
              <a:ext uri="{FF2B5EF4-FFF2-40B4-BE49-F238E27FC236}">
                <a16:creationId xmlns:a16="http://schemas.microsoft.com/office/drawing/2014/main" id="{5061DF7A-2015-7EB1-8A9A-A49ABF5C37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355600"/>
            <a:ext cx="5448300" cy="614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7297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7CEF1824-5F90-282D-F59D-1ABC7E468E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7014258" cy="6861463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F10C0B36-A15B-AA0B-A778-AB0A2E680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714" y="438944"/>
            <a:ext cx="5190286" cy="598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7071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1C0BC149-732A-628D-9E71-B8DBEAC4ED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363"/>
            <a:ext cx="6818844" cy="6781274"/>
          </a:xfrm>
          <a:prstGeom prst="rect">
            <a:avLst/>
          </a:prstGeom>
        </p:spPr>
      </p:pic>
      <p:pic>
        <p:nvPicPr>
          <p:cNvPr id="3" name="Picture 2" descr="Text, whiteboard&#10;&#10;Description automatically generated">
            <a:extLst>
              <a:ext uri="{FF2B5EF4-FFF2-40B4-BE49-F238E27FC236}">
                <a16:creationId xmlns:a16="http://schemas.microsoft.com/office/drawing/2014/main" id="{CE32B065-B499-CC11-0715-202FE0D927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413" y="383381"/>
            <a:ext cx="5465587" cy="609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2023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hape, square&#10;&#10;Description automatically generated">
            <a:extLst>
              <a:ext uri="{FF2B5EF4-FFF2-40B4-BE49-F238E27FC236}">
                <a16:creationId xmlns:a16="http://schemas.microsoft.com/office/drawing/2014/main" id="{2B9F0E77-2ABC-48FB-AE94-9FEFD86F6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79"/>
            <a:ext cx="6839106" cy="6877207"/>
          </a:xfrm>
          <a:prstGeom prst="rect">
            <a:avLst/>
          </a:prstGeom>
        </p:spPr>
      </p:pic>
      <p:pic>
        <p:nvPicPr>
          <p:cNvPr id="5" name="Picture 4" descr="Text, whiteboard&#10;&#10;Description automatically generated">
            <a:extLst>
              <a:ext uri="{FF2B5EF4-FFF2-40B4-BE49-F238E27FC236}">
                <a16:creationId xmlns:a16="http://schemas.microsoft.com/office/drawing/2014/main" id="{02B3B2F1-A464-9C69-C36A-2CA99C4BC3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011" y="414337"/>
            <a:ext cx="5749925" cy="612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1235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5E514B31-1384-C092-CBBC-2608DFB4F8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839003" cy="6858000"/>
          </a:xfrm>
          <a:prstGeom prst="rect">
            <a:avLst/>
          </a:prstGeom>
        </p:spPr>
      </p:pic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E464DF29-8F77-461D-DD27-83140D7292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719" y="330200"/>
            <a:ext cx="5538281" cy="619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5027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7CEF1824-5F90-282D-F59D-1ABC7E468E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7014258" cy="6861463"/>
          </a:xfrm>
          <a:prstGeom prst="rect">
            <a:avLst/>
          </a:prstGeom>
        </p:spPr>
      </p:pic>
      <p:pic>
        <p:nvPicPr>
          <p:cNvPr id="3" name="Picture 2" descr="A picture containing text, mammal&#10;&#10;Description automatically generated">
            <a:extLst>
              <a:ext uri="{FF2B5EF4-FFF2-40B4-BE49-F238E27FC236}">
                <a16:creationId xmlns:a16="http://schemas.microsoft.com/office/drawing/2014/main" id="{E6E14F4F-92F6-89DA-DC0C-E0D91DB250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029" y="355600"/>
            <a:ext cx="5410200" cy="614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4631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5F544676-FE9F-4086-B0C6-F3473716B3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79"/>
            <a:ext cx="6839106" cy="6877207"/>
          </a:xfrm>
          <a:prstGeom prst="rect">
            <a:avLst/>
          </a:prstGeom>
        </p:spPr>
      </p:pic>
      <p:pic>
        <p:nvPicPr>
          <p:cNvPr id="3" name="Picture 2" descr="Text, whiteboard&#10;&#10;Description automatically generated">
            <a:extLst>
              <a:ext uri="{FF2B5EF4-FFF2-40B4-BE49-F238E27FC236}">
                <a16:creationId xmlns:a16="http://schemas.microsoft.com/office/drawing/2014/main" id="{04923E6D-5B2F-74D8-30E9-15F18222ED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205" y="399851"/>
            <a:ext cx="5689600" cy="6150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267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839107" cy="6858000"/>
          </a:xfrm>
          <a:prstGeom prst="rect">
            <a:avLst/>
          </a:prstGeom>
        </p:spPr>
      </p:pic>
      <p:pic>
        <p:nvPicPr>
          <p:cNvPr id="3" name="Picture 2" descr="A picture containing text, mammal&#10;&#10;Description automatically generated">
            <a:extLst>
              <a:ext uri="{FF2B5EF4-FFF2-40B4-BE49-F238E27FC236}">
                <a16:creationId xmlns:a16="http://schemas.microsoft.com/office/drawing/2014/main" id="{A7A88512-107F-72B8-D8DC-A396E690B3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775" y="634206"/>
            <a:ext cx="4963553" cy="558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661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5E514B31-1384-C092-CBBC-2608DFB4F8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839003" cy="6858000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03B1FE16-8AE4-02EC-5FEA-9AC9CE243A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678" y="724694"/>
            <a:ext cx="5537644" cy="540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8209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1C0BC149-732A-628D-9E71-B8DBEAC4ED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363"/>
            <a:ext cx="6818844" cy="6781274"/>
          </a:xfrm>
          <a:prstGeom prst="rect">
            <a:avLst/>
          </a:prstGeom>
        </p:spPr>
      </p:pic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D91901AF-E823-5EA0-C254-7454EE8CE7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575" y="509152"/>
            <a:ext cx="4938714" cy="5839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5848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hape, square&#10;&#10;Description automatically generated">
            <a:extLst>
              <a:ext uri="{FF2B5EF4-FFF2-40B4-BE49-F238E27FC236}">
                <a16:creationId xmlns:a16="http://schemas.microsoft.com/office/drawing/2014/main" id="{C07D8B83-F1CF-4B14-8FFC-42E7140F67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79"/>
            <a:ext cx="6839106" cy="6877207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848BDEE7-BAB6-B3B3-2C93-542604F0FC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37" y="971550"/>
            <a:ext cx="6220081" cy="4984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4637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839107" cy="6858000"/>
          </a:xfrm>
          <a:prstGeom prst="rect">
            <a:avLst/>
          </a:prstGeom>
        </p:spPr>
      </p:pic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D99F0644-71EC-1233-EED7-13D28E905C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988" y="1020365"/>
            <a:ext cx="5881324" cy="4817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8640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5E514B31-1384-C092-CBBC-2608DFB4F8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839003" cy="6858000"/>
          </a:xfrm>
          <a:prstGeom prst="rect">
            <a:avLst/>
          </a:prstGeom>
        </p:spPr>
      </p:pic>
      <p:pic>
        <p:nvPicPr>
          <p:cNvPr id="4" name="Picture 3" descr="Icon&#10;&#10;Description automatically generated with medium confidence">
            <a:extLst>
              <a:ext uri="{FF2B5EF4-FFF2-40B4-BE49-F238E27FC236}">
                <a16:creationId xmlns:a16="http://schemas.microsoft.com/office/drawing/2014/main" id="{E851FB5E-25AE-358F-48D1-68944618F8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406" y="430211"/>
            <a:ext cx="3890962" cy="451783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AEB5834-A23E-6258-86C3-FC00BEA2A25E}"/>
              </a:ext>
            </a:extLst>
          </p:cNvPr>
          <p:cNvSpPr txBox="1"/>
          <p:nvPr/>
        </p:nvSpPr>
        <p:spPr>
          <a:xfrm>
            <a:off x="1666456" y="5378261"/>
            <a:ext cx="35060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JP" sz="4800" dirty="0">
                <a:latin typeface="Twinkl" panose="02000000000000000000" pitchFamily="2" charset="0"/>
              </a:rPr>
              <a:t>Se</a:t>
            </a:r>
            <a:r>
              <a:rPr lang="en-JP" sz="4800" dirty="0">
                <a:solidFill>
                  <a:srgbClr val="00B050"/>
                </a:solidFill>
                <a:latin typeface="Twinkl" panose="02000000000000000000" pitchFamily="2" charset="0"/>
              </a:rPr>
              <a:t>ll</a:t>
            </a:r>
            <a:r>
              <a:rPr lang="en-JP" sz="4800" dirty="0">
                <a:latin typeface="Twinkl" panose="02000000000000000000" pitchFamily="2" charset="0"/>
              </a:rPr>
              <a:t> the do</a:t>
            </a:r>
            <a:r>
              <a:rPr lang="en-JP" sz="4800" dirty="0">
                <a:solidFill>
                  <a:srgbClr val="00B050"/>
                </a:solidFill>
                <a:latin typeface="Twinkl" panose="02000000000000000000" pitchFamily="2" charset="0"/>
              </a:rPr>
              <a:t>ll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10FD306-1539-55CD-B7A9-FD912290C5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2794" y="1232906"/>
            <a:ext cx="2691915" cy="3574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1568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1C0BC149-732A-628D-9E71-B8DBEAC4ED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363"/>
            <a:ext cx="6818844" cy="6781274"/>
          </a:xfrm>
          <a:prstGeom prst="rect">
            <a:avLst/>
          </a:prstGeom>
        </p:spPr>
      </p:pic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8F8C5689-B076-007C-EA50-0B47C0942F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4" y="646433"/>
            <a:ext cx="3806825" cy="2782567"/>
          </a:xfrm>
          <a:prstGeom prst="rect">
            <a:avLst/>
          </a:prstGeom>
        </p:spPr>
      </p:pic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B30A032B-D0F4-2031-1359-480F94E59C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3723" y="646433"/>
            <a:ext cx="2828950" cy="36642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264E6D0-86E7-5AD0-DE90-1929A66875EF}"/>
              </a:ext>
            </a:extLst>
          </p:cNvPr>
          <p:cNvSpPr txBox="1"/>
          <p:nvPr/>
        </p:nvSpPr>
        <p:spPr>
          <a:xfrm>
            <a:off x="1286084" y="4918773"/>
            <a:ext cx="40495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JP" sz="4800" dirty="0">
                <a:latin typeface="Twinkl" panose="02000000000000000000" pitchFamily="2" charset="0"/>
              </a:rPr>
              <a:t>Fu</a:t>
            </a:r>
            <a:r>
              <a:rPr lang="en-JP" sz="4800" dirty="0">
                <a:solidFill>
                  <a:srgbClr val="00B050"/>
                </a:solidFill>
                <a:latin typeface="Twinkl" panose="02000000000000000000" pitchFamily="2" charset="0"/>
              </a:rPr>
              <a:t>zz</a:t>
            </a:r>
            <a:r>
              <a:rPr lang="en-JP" sz="4800" dirty="0">
                <a:latin typeface="Twinkl" panose="02000000000000000000" pitchFamily="2" charset="0"/>
              </a:rPr>
              <a:t> and bu</a:t>
            </a:r>
            <a:r>
              <a:rPr lang="en-JP" sz="4800" dirty="0">
                <a:solidFill>
                  <a:srgbClr val="00B050"/>
                </a:solidFill>
                <a:latin typeface="Twinkl" panose="02000000000000000000" pitchFamily="2" charset="0"/>
              </a:rPr>
              <a:t>zz</a:t>
            </a:r>
          </a:p>
        </p:txBody>
      </p:sp>
    </p:spTree>
    <p:extLst>
      <p:ext uri="{BB962C8B-B14F-4D97-AF65-F5344CB8AC3E}">
        <p14:creationId xmlns:p14="http://schemas.microsoft.com/office/powerpoint/2010/main" val="19063177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7CEF1824-5F90-282D-F59D-1ABC7E468E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7014258" cy="6861463"/>
          </a:xfrm>
          <a:prstGeom prst="rect">
            <a:avLst/>
          </a:prstGeom>
        </p:spPr>
      </p:pic>
      <p:pic>
        <p:nvPicPr>
          <p:cNvPr id="4" name="Picture 3" descr="Logo&#10;&#10;Description automatically generated with medium confidence">
            <a:extLst>
              <a:ext uri="{FF2B5EF4-FFF2-40B4-BE49-F238E27FC236}">
                <a16:creationId xmlns:a16="http://schemas.microsoft.com/office/drawing/2014/main" id="{8D14FA75-B7CA-03B0-B5D5-252CAFB9B2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386" y="447674"/>
            <a:ext cx="4138613" cy="3242625"/>
          </a:xfrm>
          <a:prstGeom prst="rect">
            <a:avLst/>
          </a:prstGeom>
        </p:spPr>
      </p:pic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1867DFF8-5C46-906C-918F-B02B7ABF38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7175" y="706339"/>
            <a:ext cx="2368898" cy="25685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8697C58-2302-B540-DFDB-754D519FF12C}"/>
              </a:ext>
            </a:extLst>
          </p:cNvPr>
          <p:cNvSpPr txBox="1"/>
          <p:nvPr/>
        </p:nvSpPr>
        <p:spPr>
          <a:xfrm>
            <a:off x="1620234" y="4782022"/>
            <a:ext cx="37737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JP" sz="4800" dirty="0">
                <a:latin typeface="Twinkl" panose="02000000000000000000" pitchFamily="2" charset="0"/>
              </a:rPr>
              <a:t>Ki</a:t>
            </a:r>
            <a:r>
              <a:rPr lang="en-JP" sz="4800" dirty="0">
                <a:solidFill>
                  <a:srgbClr val="00B050"/>
                </a:solidFill>
                <a:latin typeface="Twinkl" panose="02000000000000000000" pitchFamily="2" charset="0"/>
              </a:rPr>
              <a:t>ss</a:t>
            </a:r>
            <a:r>
              <a:rPr lang="en-JP" sz="4800" dirty="0">
                <a:latin typeface="Twinkl" panose="02000000000000000000" pitchFamily="2" charset="0"/>
              </a:rPr>
              <a:t> and </a:t>
            </a:r>
            <a:r>
              <a:rPr lang="en-JP" sz="4800" dirty="0">
                <a:latin typeface="Comic Sans MS" panose="030F0702030302020204" pitchFamily="66" charset="0"/>
              </a:rPr>
              <a:t>k</a:t>
            </a:r>
            <a:r>
              <a:rPr lang="en-JP" sz="4800" dirty="0">
                <a:latin typeface="Twinkl" panose="02000000000000000000" pitchFamily="2" charset="0"/>
              </a:rPr>
              <a:t>i</a:t>
            </a:r>
            <a:r>
              <a:rPr lang="en-JP" sz="4800" dirty="0">
                <a:solidFill>
                  <a:srgbClr val="00B050"/>
                </a:solidFill>
                <a:latin typeface="Twinkl" panose="02000000000000000000" pitchFamily="2" charset="0"/>
              </a:rPr>
              <a:t>ss</a:t>
            </a:r>
          </a:p>
        </p:txBody>
      </p:sp>
    </p:spTree>
    <p:extLst>
      <p:ext uri="{BB962C8B-B14F-4D97-AF65-F5344CB8AC3E}">
        <p14:creationId xmlns:p14="http://schemas.microsoft.com/office/powerpoint/2010/main" val="10539518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hape, square&#10;&#10;Description automatically generated">
            <a:extLst>
              <a:ext uri="{FF2B5EF4-FFF2-40B4-BE49-F238E27FC236}">
                <a16:creationId xmlns:a16="http://schemas.microsoft.com/office/drawing/2014/main" id="{DC77056B-4489-4018-BF56-0F5DB2283A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79"/>
            <a:ext cx="6839106" cy="6877207"/>
          </a:xfrm>
          <a:prstGeom prst="rect">
            <a:avLst/>
          </a:prstGeom>
        </p:spPr>
      </p:pic>
      <p:pic>
        <p:nvPicPr>
          <p:cNvPr id="8" name="Picture 7" descr="A picture containing logo&#10;&#10;Description automatically generated">
            <a:extLst>
              <a:ext uri="{FF2B5EF4-FFF2-40B4-BE49-F238E27FC236}">
                <a16:creationId xmlns:a16="http://schemas.microsoft.com/office/drawing/2014/main" id="{0B9A22E8-AD80-DE94-824B-0776F82D6F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00" y="423861"/>
            <a:ext cx="3627826" cy="3005139"/>
          </a:xfrm>
          <a:prstGeom prst="rect">
            <a:avLst/>
          </a:prstGeom>
        </p:spPr>
      </p:pic>
      <p:pic>
        <p:nvPicPr>
          <p:cNvPr id="10" name="Picture 9" descr="A picture containing text&#10;&#10;Description automatically generated">
            <a:extLst>
              <a:ext uri="{FF2B5EF4-FFF2-40B4-BE49-F238E27FC236}">
                <a16:creationId xmlns:a16="http://schemas.microsoft.com/office/drawing/2014/main" id="{9284529F-C30E-0BCD-4491-09FF8926A0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7588" y="557213"/>
            <a:ext cx="2997782" cy="377666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DFDEF85-8EA9-DB1D-AD9E-638EDEC5BBB0}"/>
              </a:ext>
            </a:extLst>
          </p:cNvPr>
          <p:cNvSpPr txBox="1"/>
          <p:nvPr/>
        </p:nvSpPr>
        <p:spPr>
          <a:xfrm>
            <a:off x="1282689" y="4794413"/>
            <a:ext cx="41905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JP" sz="4800" dirty="0">
                <a:latin typeface="Twinkl" panose="02000000000000000000" pitchFamily="2" charset="0"/>
              </a:rPr>
              <a:t>Ti</a:t>
            </a:r>
            <a:r>
              <a:rPr lang="en-JP" sz="4800" dirty="0">
                <a:solidFill>
                  <a:srgbClr val="00B050"/>
                </a:solidFill>
                <a:latin typeface="Twinkl" panose="02000000000000000000" pitchFamily="2" charset="0"/>
              </a:rPr>
              <a:t>c</a:t>
            </a:r>
            <a:r>
              <a:rPr lang="en-JP" sz="4800" dirty="0">
                <a:solidFill>
                  <a:srgbClr val="00B050"/>
                </a:solidFill>
                <a:latin typeface="Comic Sans MS" panose="030F0702030302020204" pitchFamily="66" charset="0"/>
              </a:rPr>
              <a:t>k</a:t>
            </a:r>
            <a:r>
              <a:rPr lang="en-JP" sz="4800" dirty="0">
                <a:latin typeface="Twinkl" panose="02000000000000000000" pitchFamily="2" charset="0"/>
              </a:rPr>
              <a:t> to</a:t>
            </a:r>
            <a:r>
              <a:rPr lang="en-JP" sz="4800" dirty="0">
                <a:solidFill>
                  <a:srgbClr val="00B050"/>
                </a:solidFill>
                <a:latin typeface="Twinkl" panose="02000000000000000000" pitchFamily="2" charset="0"/>
              </a:rPr>
              <a:t>c</a:t>
            </a:r>
            <a:r>
              <a:rPr lang="en-JP" sz="4800" dirty="0">
                <a:solidFill>
                  <a:srgbClr val="00B050"/>
                </a:solidFill>
                <a:latin typeface="Comic Sans MS" panose="030F0702030302020204" pitchFamily="66" charset="0"/>
              </a:rPr>
              <a:t>k</a:t>
            </a:r>
            <a:r>
              <a:rPr lang="en-JP" sz="4800" dirty="0">
                <a:latin typeface="Twinkl" panose="02000000000000000000" pitchFamily="2" charset="0"/>
              </a:rPr>
              <a:t> clo</a:t>
            </a:r>
            <a:r>
              <a:rPr lang="en-JP" sz="4800" dirty="0">
                <a:solidFill>
                  <a:srgbClr val="00B050"/>
                </a:solidFill>
                <a:latin typeface="Twinkl" panose="02000000000000000000" pitchFamily="2" charset="0"/>
              </a:rPr>
              <a:t>c</a:t>
            </a:r>
            <a:r>
              <a:rPr lang="en-JP" sz="4800" dirty="0">
                <a:solidFill>
                  <a:srgbClr val="00B050"/>
                </a:solidFill>
                <a:latin typeface="Comic Sans MS" panose="030F0702030302020204" pitchFamily="66" charset="0"/>
              </a:rPr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34771435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12</Words>
  <Application>Microsoft Office PowerPoint</Application>
  <PresentationFormat>Widescreen</PresentationFormat>
  <Paragraphs>4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Comic Sans MS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Holt</dc:creator>
  <cp:lastModifiedBy>Erika Cowell</cp:lastModifiedBy>
  <cp:revision>20</cp:revision>
  <dcterms:created xsi:type="dcterms:W3CDTF">2022-05-16T12:22:40Z</dcterms:created>
  <dcterms:modified xsi:type="dcterms:W3CDTF">2023-12-21T12:20:39Z</dcterms:modified>
</cp:coreProperties>
</file>